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4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5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6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05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9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1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032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57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2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5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7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10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3FA350-6B3D-4C01-83C2-55A4EA82B418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D801F4-87E0-4B19-96B7-C167A7132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863" y="3657597"/>
            <a:ext cx="3094204" cy="1320802"/>
          </a:xfrm>
        </p:spPr>
        <p:txBody>
          <a:bodyPr/>
          <a:lstStyle/>
          <a:p>
            <a:r>
              <a:rPr lang="en-US" dirty="0" smtClean="0"/>
              <a:t>    Prashant Kumar</a:t>
            </a:r>
          </a:p>
          <a:p>
            <a:r>
              <a:rPr lang="en-US" dirty="0" smtClean="0"/>
              <a:t>B.Voc(IOT) 3</a:t>
            </a:r>
            <a:r>
              <a:rPr lang="en-US" baseline="30000" dirty="0" smtClean="0"/>
              <a:t>rd</a:t>
            </a:r>
            <a:r>
              <a:rPr lang="en-US" dirty="0" smtClean="0"/>
              <a:t>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9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56006"/>
            <a:ext cx="9601196" cy="130386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Firewall</a:t>
            </a:r>
          </a:p>
          <a:p>
            <a:r>
              <a:rPr lang="en-US" dirty="0" smtClean="0"/>
              <a:t>Why Firewall</a:t>
            </a:r>
          </a:p>
          <a:p>
            <a:r>
              <a:rPr lang="en-US" dirty="0" smtClean="0"/>
              <a:t>How Firewall Works</a:t>
            </a:r>
          </a:p>
          <a:p>
            <a:r>
              <a:rPr lang="en-US" dirty="0" smtClean="0"/>
              <a:t>Types of Firewall</a:t>
            </a:r>
          </a:p>
          <a:p>
            <a:r>
              <a:rPr lang="en-US" dirty="0" smtClean="0"/>
              <a:t>Advantages of Firewall</a:t>
            </a:r>
          </a:p>
          <a:p>
            <a:r>
              <a:rPr lang="en-US" dirty="0" smtClean="0"/>
              <a:t>Disadvantages of Firewall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9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Firewall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en-US" dirty="0" smtClean="0"/>
              <a:t>Firewall is a way which can be use basically in Computer System to protect unauthorized  person or intruders.</a:t>
            </a:r>
          </a:p>
          <a:p>
            <a:r>
              <a:rPr lang="en-US" dirty="0" smtClean="0"/>
              <a:t>It helps to secure a network.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05" y="3932768"/>
            <a:ext cx="48101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Firewalls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033971"/>
          </a:xfrm>
        </p:spPr>
        <p:txBody>
          <a:bodyPr>
            <a:normAutofit/>
          </a:bodyPr>
          <a:lstStyle/>
          <a:p>
            <a:r>
              <a:rPr lang="en-US" b="1" dirty="0" smtClean="0"/>
              <a:t>Use </a:t>
            </a:r>
            <a:r>
              <a:rPr lang="en-US" b="1" dirty="0"/>
              <a:t>a Firewall to Prevent Unauthorized Remote Access</a:t>
            </a:r>
          </a:p>
          <a:p>
            <a:r>
              <a:rPr lang="en-US" b="1" dirty="0"/>
              <a:t>Firewalls Can Secure Old PCs… Short Term</a:t>
            </a:r>
          </a:p>
          <a:p>
            <a:r>
              <a:rPr lang="en-US" b="1" dirty="0"/>
              <a:t>Firewalls Make Online Gaming Safer</a:t>
            </a:r>
          </a:p>
          <a:p>
            <a:r>
              <a:rPr lang="en-US" b="1" dirty="0"/>
              <a:t>Block Unsuitable or Immoral Content With a Firewall</a:t>
            </a:r>
          </a:p>
          <a:p>
            <a:r>
              <a:rPr lang="en-US" b="1" dirty="0"/>
              <a:t>Firewalls Can Be Hardware or </a:t>
            </a:r>
            <a:r>
              <a:rPr lang="en-US" b="1" dirty="0" smtClean="0"/>
              <a:t>Software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8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Firewall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 match the network traffic against the rule set defined in its table. Once the rule is matched, associate action is applied to the network traffic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Rules can be defined on the firewall based on the necessity and security policies of the organization.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3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Firewalls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IN" b="1" dirty="0"/>
              <a:t>Host- based </a:t>
            </a:r>
            <a:r>
              <a:rPr lang="en-IN" b="1" dirty="0" smtClean="0"/>
              <a:t>Firewalls : - </a:t>
            </a:r>
            <a:r>
              <a:rPr lang="en-US" dirty="0"/>
              <a:t>Host-based firewall is installed on each network </a:t>
            </a:r>
            <a:r>
              <a:rPr lang="en-US" dirty="0" smtClean="0"/>
              <a:t>node</a:t>
            </a:r>
          </a:p>
          <a:p>
            <a:endParaRPr lang="en-US" dirty="0"/>
          </a:p>
          <a:p>
            <a:r>
              <a:rPr lang="en-IN" b="1" dirty="0"/>
              <a:t>Network-based </a:t>
            </a:r>
            <a:r>
              <a:rPr lang="en-IN" b="1" dirty="0" smtClean="0"/>
              <a:t>Firewalls : - </a:t>
            </a:r>
            <a:r>
              <a:rPr lang="en-US" dirty="0"/>
              <a:t>Network firewall function on network level.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0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Firewall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High security than packet filters</a:t>
            </a:r>
          </a:p>
          <a:p>
            <a:endParaRPr lang="en-US" dirty="0" smtClean="0"/>
          </a:p>
          <a:p>
            <a:r>
              <a:rPr lang="en-US" dirty="0" smtClean="0"/>
              <a:t>Only need to Scrutinize a few allowable applications</a:t>
            </a:r>
          </a:p>
          <a:p>
            <a:endParaRPr lang="en-US" dirty="0" smtClean="0"/>
          </a:p>
          <a:p>
            <a:r>
              <a:rPr lang="en-US" dirty="0" smtClean="0"/>
              <a:t>Easy to log and audit all incoming traffic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8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r>
              <a:rPr lang="en-US" dirty="0"/>
              <a:t>of Firewall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Additional processing overhead on each connection (Gateway as splice point).</a:t>
            </a:r>
          </a:p>
          <a:p>
            <a:endParaRPr lang="en-US" dirty="0"/>
          </a:p>
          <a:p>
            <a:r>
              <a:rPr lang="en-US" dirty="0" smtClean="0"/>
              <a:t>It offers no user authentication.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Thank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marL="3657600" lvl="8" indent="0">
              <a:buNone/>
            </a:pPr>
            <a:r>
              <a:rPr lang="en-US" dirty="0" smtClean="0"/>
              <a:t>	</a:t>
            </a:r>
            <a:r>
              <a:rPr lang="en-US" sz="5400" dirty="0" smtClean="0"/>
              <a:t>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557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219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Firewall</vt:lpstr>
      <vt:lpstr>Content</vt:lpstr>
      <vt:lpstr>Introduction to Firewall</vt:lpstr>
      <vt:lpstr>Why Firewalls</vt:lpstr>
      <vt:lpstr>How Firewall Works</vt:lpstr>
      <vt:lpstr>Types Of Firewalls</vt:lpstr>
      <vt:lpstr>Advantages of Firewall</vt:lpstr>
      <vt:lpstr>Disadvantages of Firewall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</dc:title>
  <dc:creator>Prashant Kumar</dc:creator>
  <cp:lastModifiedBy>Prashant Kumar</cp:lastModifiedBy>
  <cp:revision>7</cp:revision>
  <dcterms:created xsi:type="dcterms:W3CDTF">2021-04-08T17:04:48Z</dcterms:created>
  <dcterms:modified xsi:type="dcterms:W3CDTF">2021-04-08T18:03:00Z</dcterms:modified>
</cp:coreProperties>
</file>