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43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068" y="758376"/>
            <a:ext cx="12553406" cy="182509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Student time table management system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0502" y="3853543"/>
            <a:ext cx="9448800" cy="1084217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				             </a:t>
            </a:r>
            <a:r>
              <a:rPr lang="en-US" sz="5800" dirty="0" smtClean="0"/>
              <a:t>Shubham Upadhyay</a:t>
            </a:r>
            <a:endParaRPr lang="en-US" sz="5100" dirty="0" smtClean="0"/>
          </a:p>
          <a:p>
            <a:r>
              <a:rPr lang="en-US" sz="5100" dirty="0" smtClean="0"/>
              <a:t>	</a:t>
            </a:r>
            <a:r>
              <a:rPr lang="en-US" sz="5100" dirty="0"/>
              <a:t> </a:t>
            </a:r>
            <a:r>
              <a:rPr lang="en-US" sz="5100" dirty="0" smtClean="0"/>
              <a:t>                              </a:t>
            </a:r>
            <a:r>
              <a:rPr lang="en-US" sz="6500" dirty="0" smtClean="0"/>
              <a:t>Prashant Kumar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33804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06138" y="463928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52451"/>
            <a:ext cx="10820400" cy="537002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In College, Universities, We saw a Time Table of Student classes. </a:t>
            </a:r>
          </a:p>
          <a:p>
            <a:r>
              <a:rPr lang="en-US" dirty="0" smtClean="0"/>
              <a:t>To solve this problem , We create a Website &amp; Mobile Application Which shows weekly time table of students in a serial monitor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This website / mobile application shows student time table publically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927" y="3520728"/>
            <a:ext cx="6539345" cy="319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3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9086" y="13063"/>
            <a:ext cx="8610600" cy="1293028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2" y="1436914"/>
            <a:ext cx="11717382" cy="5421086"/>
          </a:xfrm>
        </p:spPr>
        <p:txBody>
          <a:bodyPr/>
          <a:lstStyle/>
          <a:p>
            <a:r>
              <a:rPr lang="en-US" dirty="0" smtClean="0"/>
              <a:t>This </a:t>
            </a:r>
            <a:r>
              <a:rPr lang="en-US" dirty="0" smtClean="0"/>
              <a:t>project will helps College/Universities ‘s Administrator to manage easily whole Classes &amp; Exam time table of </a:t>
            </a:r>
            <a:r>
              <a:rPr lang="en-US" dirty="0" smtClean="0"/>
              <a:t>students</a:t>
            </a:r>
            <a:endParaRPr lang="en-US" dirty="0"/>
          </a:p>
          <a:p>
            <a:r>
              <a:rPr lang="en-US" dirty="0" smtClean="0"/>
              <a:t>It will also helpful for students also, Any student saw classes time table from any place , any where with </a:t>
            </a:r>
            <a:r>
              <a:rPr lang="en-US" dirty="0" smtClean="0"/>
              <a:t>24X7</a:t>
            </a:r>
            <a:endParaRPr lang="en-US" dirty="0"/>
          </a:p>
          <a:p>
            <a:r>
              <a:rPr lang="en-US" dirty="0" smtClean="0"/>
              <a:t>This will apply in </a:t>
            </a:r>
            <a:r>
              <a:rPr lang="en-US" dirty="0" smtClean="0"/>
              <a:t>Universities </a:t>
            </a:r>
            <a:r>
              <a:rPr lang="en-US" dirty="0" smtClean="0"/>
              <a:t>, Colleges , Schools also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45" y="3304903"/>
            <a:ext cx="7014755" cy="339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0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61555" y="738248"/>
            <a:ext cx="8610600" cy="1293028"/>
          </a:xfrm>
        </p:spPr>
        <p:txBody>
          <a:bodyPr/>
          <a:lstStyle/>
          <a:p>
            <a:r>
              <a:rPr lang="en-US" dirty="0" smtClean="0"/>
              <a:t>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663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 Hardware</a:t>
            </a:r>
          </a:p>
          <a:p>
            <a:endParaRPr lang="en-US" sz="2800" dirty="0" smtClean="0"/>
          </a:p>
          <a:p>
            <a:r>
              <a:rPr lang="en-US" sz="2800" dirty="0" smtClean="0"/>
              <a:t>Raspberry-Pi                                         </a:t>
            </a:r>
          </a:p>
          <a:p>
            <a:r>
              <a:rPr lang="en-US" sz="2800" dirty="0" smtClean="0"/>
              <a:t>Monitor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4000" dirty="0" smtClean="0"/>
              <a:t> Software</a:t>
            </a:r>
          </a:p>
          <a:p>
            <a:r>
              <a:rPr lang="en-US" sz="2800" dirty="0" smtClean="0"/>
              <a:t>Xammp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225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79120" y="-156755"/>
            <a:ext cx="8610600" cy="953589"/>
          </a:xfrm>
        </p:spPr>
        <p:txBody>
          <a:bodyPr/>
          <a:lstStyle/>
          <a:p>
            <a:r>
              <a:rPr lang="en-US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91" y="653143"/>
            <a:ext cx="10855235" cy="6061166"/>
          </a:xfrm>
        </p:spPr>
        <p:txBody>
          <a:bodyPr/>
          <a:lstStyle/>
          <a:p>
            <a:r>
              <a:rPr lang="en-US" dirty="0" smtClean="0"/>
              <a:t>This </a:t>
            </a:r>
            <a:r>
              <a:rPr lang="en-US" dirty="0" smtClean="0"/>
              <a:t>project can apply in Schools, Colleges, Universities , Government and private sectors also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It reduces global warming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Easily edit / Change Time Table by the administrator when </a:t>
            </a:r>
            <a:r>
              <a:rPr lang="en-US" dirty="0" smtClean="0"/>
              <a:t>needs</a:t>
            </a:r>
            <a:endParaRPr lang="en-US" dirty="0"/>
          </a:p>
          <a:p>
            <a:r>
              <a:rPr lang="en-US" dirty="0" smtClean="0"/>
              <a:t>Students can access website / Application on their android mobile 24X7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26" y="2677342"/>
            <a:ext cx="10058400" cy="418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8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938" y="1647455"/>
            <a:ext cx="3970025" cy="28069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6000" dirty="0" smtClean="0"/>
              <a:t>                                                      </a:t>
            </a:r>
            <a:r>
              <a:rPr lang="en-US" sz="10300" dirty="0" smtClean="0"/>
              <a:t>Thank</a:t>
            </a:r>
            <a:r>
              <a:rPr lang="en-US" sz="6000" dirty="0" smtClean="0"/>
              <a:t>                                                                    </a:t>
            </a:r>
            <a:r>
              <a:rPr lang="en-US" sz="8600" dirty="0" smtClean="0"/>
              <a:t>You  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77972029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68</TotalTime>
  <Words>176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Student time table management system</vt:lpstr>
      <vt:lpstr>Introduction</vt:lpstr>
      <vt:lpstr>Objectives</vt:lpstr>
      <vt:lpstr>Requirements</vt:lpstr>
      <vt:lpstr>Advantages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time table management system</dc:title>
  <dc:creator>Prashant Kumar</dc:creator>
  <cp:lastModifiedBy>Prashant Kumar</cp:lastModifiedBy>
  <cp:revision>7</cp:revision>
  <dcterms:created xsi:type="dcterms:W3CDTF">2021-02-11T16:51:42Z</dcterms:created>
  <dcterms:modified xsi:type="dcterms:W3CDTF">2021-05-14T17:10:52Z</dcterms:modified>
</cp:coreProperties>
</file>