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684E9-EF62-48BA-8E8A-3AF1372AD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92D07B-D204-4F2C-A81C-F7867FF3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B826A-5D27-4479-8142-03F08503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CB02F-C5DE-4089-98D3-B5ABECE7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620B17-523E-47E6-AFA5-12BD0684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ACBB7-BC84-44D0-B98A-E48DF8DB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BFEFA-FB0B-4D40-80B4-F16CDEEA0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E34F4-073B-4241-BFEC-AE30DDB0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765C1-5F4C-43B3-911B-8745D201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B5C17-967B-4771-9B5B-AEC368E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6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F2A22-971E-4D83-97D4-50A80D09D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E932A-C214-4D00-BFAE-B000F221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536CB-4728-4B48-8374-8298E7ED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F7C93-856B-4B41-B8F2-16ED4CB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D56E3-2964-4BE9-98FD-F11C9128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39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BF12-1AE7-4F8A-9D27-B41E2BB2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8994A-87B7-40C8-B6E8-7E928E04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3216E-2120-46F4-AD2D-2DE9A26A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976E8-44CE-454E-B24E-A9792FDC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1063C-B21A-4C48-971C-1A565613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7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817E-D938-403B-BDA1-A336A858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A32F2B-D583-4E01-A17B-66850C61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BB031-915F-43B2-958D-CF8E8991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555EB-267E-4556-A171-7A5C27C1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7B9AC-CBF2-4B26-886F-061741B1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4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2E165-CA83-49D7-B3BF-B49F28C3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A55A8-15F4-45F2-AC2B-73EE5587E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42A90-390D-4D91-9900-1D0141C1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51CF6B-C70C-4039-9F29-C48331C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B8EBF-7879-4F55-8F4C-E6FCB582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F7EACE-A714-4357-AF78-ADF2BC4A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8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66B1A-6210-458F-8A95-192EC6CD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7AB4AF-5DD9-4341-818C-DD40B875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0487F-8F80-44C3-A754-1DE3A8027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959558-0BDB-4826-852B-97A7A43C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C1197B-AF1C-47A7-8A6F-AEBCED989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33728B-B0DD-4B29-8292-E60CA89C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8B19CF-C8E8-48FC-9A40-AA2351BE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E83F6E-2710-48E6-88ED-79CFEB46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20B85-22AA-4444-9C90-F4162A8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2003A9-26AD-44EB-9FE0-565E95C3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832738-2BC9-458E-9A7C-E7E6448F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C6CFD8-DAE7-49E5-84C2-027421F5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5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BF4E27-13A8-4E4F-A310-8CA76169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7F6478-6647-40C0-B1BE-0B1C4763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8D0C1B-7413-4105-BCC1-7E7983E9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D1B8D-7803-4E9E-9BDE-DB91EEEE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DE058-B0F5-48C9-B6E0-A8325BE5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F293D-733A-498D-8915-76F8F132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8CFFCD-B257-45BA-AA0D-CDB0BFE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A1DEDD-2AFA-48AB-946A-7CE29D10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B510A5-C466-499D-A5DF-CB5E63BD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68386-4E9C-4177-B591-6CCEC724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B000CD-06F5-4CBB-843D-7EA5BA0E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9D25F3-1F74-4AAC-BF16-D1EC7ADB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7A248A-3B2B-473C-AA3A-848490DD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4F961-F82E-4C27-AFAC-EE169911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35576-FD7B-498A-A7E4-A4D634A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5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80051-2046-4EF9-A6D0-53C5D881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1D58A-0DD7-4A08-999A-295B795C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26D1C-5FC5-4849-BA66-E59480B6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1491-55D0-4DB5-AE41-630B23C33C29}" type="datetimeFigureOut">
              <a:rPr lang="pt-BR" smtClean="0"/>
              <a:t>22/01/2022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7EDF6-788C-4192-A731-8C4D4FB0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F1888-753D-4FF4-883E-6819A9055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D7DC-0FC5-4369-A076-CC39E8E260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45B46EF-3C62-4E77-92C4-F77DA41E8446}"/>
              </a:ext>
            </a:extLst>
          </p:cNvPr>
          <p:cNvGrpSpPr/>
          <p:nvPr/>
        </p:nvGrpSpPr>
        <p:grpSpPr>
          <a:xfrm>
            <a:off x="336550" y="280154"/>
            <a:ext cx="4035425" cy="1594165"/>
            <a:chOff x="2908300" y="1385054"/>
            <a:chExt cx="4035425" cy="15941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6ABF97F-EBAD-45D6-89C1-AB503C031A98}"/>
                </a:ext>
              </a:extLst>
            </p:cNvPr>
            <p:cNvSpPr txBox="1"/>
            <p:nvPr/>
          </p:nvSpPr>
          <p:spPr>
            <a:xfrm>
              <a:off x="2931517" y="1401087"/>
              <a:ext cx="358869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6000" b="1" dirty="0">
                  <a:solidFill>
                    <a:srgbClr val="ED7D3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ASPER</a:t>
              </a:r>
              <a:r>
                <a:rPr lang="pt-BR" sz="1800" b="1" dirty="0">
                  <a:solidFill>
                    <a:srgbClr val="ED7D3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pt-BR" sz="3600" b="1" dirty="0">
                  <a:solidFill>
                    <a:srgbClr val="ED7D31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CONSULTORIA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5A7BBC1-3824-4F5E-8EF5-0F9ACA85D370}"/>
                </a:ext>
              </a:extLst>
            </p:cNvPr>
            <p:cNvSpPr txBox="1"/>
            <p:nvPr/>
          </p:nvSpPr>
          <p:spPr>
            <a:xfrm>
              <a:off x="2908300" y="1385054"/>
              <a:ext cx="3588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6000" b="1" dirty="0">
                  <a:solidFill>
                    <a:srgbClr val="002060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ASPER</a:t>
              </a:r>
              <a:r>
                <a:rPr lang="pt-BR" sz="3600" b="1" dirty="0">
                  <a:solidFill>
                    <a:srgbClr val="002060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pt-BR" sz="3600" b="1" dirty="0">
                  <a:solidFill>
                    <a:srgbClr val="002060"/>
                  </a:solidFill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CONSULTORIA</a:t>
              </a:r>
            </a:p>
          </p:txBody>
        </p:sp>
        <p:pic>
          <p:nvPicPr>
            <p:cNvPr id="8" name="Gráfico 7" descr="Crescimento Comercial estrutura de tópicos">
              <a:extLst>
                <a:ext uri="{FF2B5EF4-FFF2-40B4-BE49-F238E27FC236}">
                  <a16:creationId xmlns:a16="http://schemas.microsoft.com/office/drawing/2014/main" id="{B72AFFF8-0A71-4449-A200-C96F4B929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73305" y="1459090"/>
              <a:ext cx="914400" cy="914400"/>
            </a:xfrm>
            <a:prstGeom prst="rect">
              <a:avLst/>
            </a:prstGeom>
          </p:spPr>
        </p:pic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2CD4AAF-F118-4E2B-A15A-D7C5739E493A}"/>
                </a:ext>
              </a:extLst>
            </p:cNvPr>
            <p:cNvCxnSpPr/>
            <p:nvPr/>
          </p:nvCxnSpPr>
          <p:spPr>
            <a:xfrm>
              <a:off x="3071813" y="2979219"/>
              <a:ext cx="3871912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1314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PAIVA</dc:creator>
  <cp:lastModifiedBy>FABIO PAIVA</cp:lastModifiedBy>
  <cp:revision>1</cp:revision>
  <dcterms:created xsi:type="dcterms:W3CDTF">2022-01-22T18:50:09Z</dcterms:created>
  <dcterms:modified xsi:type="dcterms:W3CDTF">2022-01-22T21:30:52Z</dcterms:modified>
</cp:coreProperties>
</file>