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60" r:id="rId4"/>
    <p:sldId id="257" r:id="rId5"/>
    <p:sldId id="258" r:id="rId6"/>
    <p:sldId id="256" r:id="rId7"/>
    <p:sldId id="259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C2808-4946-4D10-B3C6-CFECB6B88B69}" type="doc">
      <dgm:prSet loTypeId="urn:microsoft.com/office/officeart/2005/8/layout/radial5" loCatId="relationship" qsTypeId="urn:microsoft.com/office/officeart/2005/8/quickstyle/simple1" qsCatId="simple" csTypeId="urn:microsoft.com/office/officeart/2005/8/colors/colorful4" csCatId="accent1" phldr="0"/>
      <dgm:spPr/>
      <dgm:t>
        <a:bodyPr/>
        <a:p>
          <a:endParaRPr lang="zh-CN" altLang="en-US"/>
        </a:p>
      </dgm:t>
    </dgm:pt>
    <dgm:pt modelId="{606C32C2-2B81-43D2-8731-7AA5BC539E85}">
      <dgm:prSet phldrT="[文本]" phldr="0" custT="0"/>
      <dgm:spPr/>
      <dgm:t>
        <a:bodyPr vert="horz" wrap="square"/>
        <a:lstStyle>
          <a:lvl1pPr algn="ctr">
            <a:defRPr sz="3900"/>
          </a:lvl1pPr>
          <a:lvl2pPr marL="285750" indent="-285750" algn="ctr">
            <a:defRPr sz="3000"/>
          </a:lvl2pPr>
          <a:lvl3pPr marL="571500" indent="-285750" algn="ctr">
            <a:defRPr sz="3000"/>
          </a:lvl3pPr>
          <a:lvl4pPr marL="857250" indent="-285750" algn="ctr">
            <a:defRPr sz="3000"/>
          </a:lvl4pPr>
          <a:lvl5pPr marL="1143000" indent="-285750" algn="ctr">
            <a:defRPr sz="3000"/>
          </a:lvl5pPr>
          <a:lvl6pPr marL="1428750" indent="-285750" algn="ctr">
            <a:defRPr sz="3000"/>
          </a:lvl6pPr>
          <a:lvl7pPr marL="1714500" indent="-285750" algn="ctr">
            <a:defRPr sz="3000"/>
          </a:lvl7pPr>
          <a:lvl8pPr marL="2000250" indent="-285750" algn="ctr">
            <a:defRPr sz="3000"/>
          </a:lvl8pPr>
          <a:lvl9pPr marL="2286000" indent="-285750" algn="ctr">
            <a:defRPr sz="3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NUXT</a:t>
          </a:r>
          <a:r>
            <a:rPr lang="en-US" altLang="zh-CN"/>
            <a:t/>
          </a:r>
          <a:endParaRPr lang="en-US" altLang="zh-CN"/>
        </a:p>
      </dgm:t>
    </dgm:pt>
    <dgm:pt modelId="{6A930F7C-102B-4B74-A810-0EF8A77C9C80}" cxnId="{B00D82B6-7C8B-40E6-96B4-76D1925DAB5B}" type="parTrans">
      <dgm:prSet/>
      <dgm:spPr/>
      <dgm:t>
        <a:bodyPr/>
        <a:p>
          <a:endParaRPr lang="zh-CN" altLang="en-US"/>
        </a:p>
      </dgm:t>
    </dgm:pt>
    <dgm:pt modelId="{6834A72C-D888-4AEC-9D62-346A2EEC237F}" cxnId="{B00D82B6-7C8B-40E6-96B4-76D1925DAB5B}" type="sibTrans">
      <dgm:prSet/>
      <dgm:spPr/>
      <dgm:t>
        <a:bodyPr/>
        <a:p>
          <a:endParaRPr lang="zh-CN" altLang="en-US"/>
        </a:p>
      </dgm:t>
    </dgm:pt>
    <dgm:pt modelId="{9EB41CF7-2687-4840-AAF4-087A996B7653}">
      <dgm:prSet phldrT="[文本]" phldr="0" custT="0"/>
      <dgm:spPr/>
      <dgm:t>
        <a:bodyPr vert="horz" wrap="square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package.json</a:t>
          </a:r>
          <a:r>
            <a:rPr lang="en-US" altLang="zh-CN"/>
            <a:t/>
          </a:r>
          <a:endParaRPr lang="en-US" altLang="zh-CN"/>
        </a:p>
      </dgm:t>
    </dgm:pt>
    <dgm:pt modelId="{F725B255-70E4-4BF2-A614-1EEFDC4C0EBD}" cxnId="{87738299-6884-4278-99F8-A77BD126E91F}" type="parTrans">
      <dgm:prSet/>
      <dgm:spPr/>
      <dgm:t>
        <a:bodyPr/>
        <a:p>
          <a:endParaRPr lang="zh-CN" altLang="en-US"/>
        </a:p>
      </dgm:t>
    </dgm:pt>
    <dgm:pt modelId="{BE024001-52C8-4377-9A93-EA2645AD60B3}" cxnId="{87738299-6884-4278-99F8-A77BD126E91F}" type="sibTrans">
      <dgm:prSet/>
      <dgm:spPr/>
      <dgm:t>
        <a:bodyPr/>
        <a:p>
          <a:endParaRPr lang="zh-CN" altLang="en-US"/>
        </a:p>
      </dgm:t>
    </dgm:pt>
    <dgm:pt modelId="{1FD7F08B-44CE-4CDA-8621-DB00C9588F7D}">
      <dgm:prSet phldrT="[文本]" phldr="0" custT="0"/>
      <dgm:spPr/>
      <dgm:t>
        <a:bodyPr vert="horz" wrap="square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asyncData</a:t>
          </a:r>
          <a:r>
            <a:rPr lang="en-US" altLang="zh-CN"/>
            <a:t/>
          </a:r>
          <a:endParaRPr lang="en-US" altLang="zh-CN"/>
        </a:p>
      </dgm:t>
    </dgm:pt>
    <dgm:pt modelId="{3006E1B4-77FC-4EBD-A8B7-17D26EF2CDA2}" cxnId="{12A53EBF-DA0D-4F8C-BF4C-877FC0784E47}" type="parTrans">
      <dgm:prSet/>
      <dgm:spPr/>
      <dgm:t>
        <a:bodyPr/>
        <a:p>
          <a:endParaRPr lang="zh-CN" altLang="en-US"/>
        </a:p>
      </dgm:t>
    </dgm:pt>
    <dgm:pt modelId="{397A3741-028F-425D-9B8D-8571BF64A664}" cxnId="{12A53EBF-DA0D-4F8C-BF4C-877FC0784E47}" type="sibTrans">
      <dgm:prSet/>
      <dgm:spPr/>
      <dgm:t>
        <a:bodyPr/>
        <a:p>
          <a:endParaRPr lang="zh-CN" altLang="en-US"/>
        </a:p>
      </dgm:t>
    </dgm:pt>
    <dgm:pt modelId="{ACC556BC-B091-4088-80C6-AED14A312FB5}">
      <dgm:prSet phldrT="[文本]" phldr="0" custT="0"/>
      <dgm:spPr/>
      <dgm:t>
        <a:bodyPr vert="horz" wrap="square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pages</a:t>
          </a:r>
          <a:r>
            <a:rPr lang="en-US" altLang="zh-CN"/>
            <a:t/>
          </a:r>
          <a:endParaRPr lang="en-US" altLang="zh-CN"/>
        </a:p>
      </dgm:t>
    </dgm:pt>
    <dgm:pt modelId="{D8C837FD-B8AC-4CC7-A639-B541B9D52215}" cxnId="{34A206A6-B3B4-4A6C-A737-8025C963D39E}" type="parTrans">
      <dgm:prSet/>
      <dgm:spPr/>
      <dgm:t>
        <a:bodyPr/>
        <a:p>
          <a:endParaRPr lang="zh-CN" altLang="en-US"/>
        </a:p>
      </dgm:t>
    </dgm:pt>
    <dgm:pt modelId="{F98D1FBC-D7A2-45AF-ABA0-D342C8F70BC4}" cxnId="{34A206A6-B3B4-4A6C-A737-8025C963D39E}" type="sibTrans">
      <dgm:prSet/>
      <dgm:spPr/>
      <dgm:t>
        <a:bodyPr/>
        <a:p>
          <a:endParaRPr lang="zh-CN" altLang="en-US"/>
        </a:p>
      </dgm:t>
    </dgm:pt>
    <dgm:pt modelId="{3159887D-BC34-4F44-B574-5DC0809E4A70}" type="pres">
      <dgm:prSet presAssocID="{E06C2808-4946-4D10-B3C6-CFECB6B88B6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9960C0-2478-4BCF-A9C0-745AB8F5088C}" type="pres">
      <dgm:prSet presAssocID="{606C32C2-2B81-43D2-8731-7AA5BC539E85}" presName="centerShape" presStyleLbl="node0" presStyleIdx="0" presStyleCnt="1"/>
      <dgm:spPr/>
    </dgm:pt>
    <dgm:pt modelId="{EC0B8BA3-D1A0-4681-887A-385E8DD367D4}" type="pres">
      <dgm:prSet presAssocID="{F725B255-70E4-4BF2-A614-1EEFDC4C0EBD}" presName="parTrans" presStyleLbl="sibTrans2D1" presStyleIdx="0" presStyleCnt="3"/>
      <dgm:spPr/>
    </dgm:pt>
    <dgm:pt modelId="{3EC7B1D9-2BD6-405A-B2BE-EE40634A0814}" type="pres">
      <dgm:prSet presAssocID="{F725B255-70E4-4BF2-A614-1EEFDC4C0EBD}" presName="connectorText" presStyleCnt="0"/>
      <dgm:spPr/>
    </dgm:pt>
    <dgm:pt modelId="{E439FB7C-643C-454F-9092-F27C7C66C5B0}" type="pres">
      <dgm:prSet presAssocID="{9EB41CF7-2687-4840-AAF4-087A996B7653}" presName="node" presStyleLbl="node1" presStyleIdx="0" presStyleCnt="3">
        <dgm:presLayoutVars>
          <dgm:bulletEnabled val="1"/>
        </dgm:presLayoutVars>
      </dgm:prSet>
      <dgm:spPr/>
    </dgm:pt>
    <dgm:pt modelId="{7B6555EF-08DC-4AF8-B351-7FF0D98BC600}" type="pres">
      <dgm:prSet presAssocID="{3006E1B4-77FC-4EBD-A8B7-17D26EF2CDA2}" presName="parTrans" presStyleLbl="sibTrans2D1" presStyleIdx="1" presStyleCnt="3"/>
      <dgm:spPr/>
    </dgm:pt>
    <dgm:pt modelId="{54D044D7-DDFF-4962-9EA3-1FA11B88BED4}" type="pres">
      <dgm:prSet presAssocID="{3006E1B4-77FC-4EBD-A8B7-17D26EF2CDA2}" presName="connectorText" presStyleCnt="0"/>
      <dgm:spPr/>
    </dgm:pt>
    <dgm:pt modelId="{DA72E5D4-62CF-433D-B5E8-B21F597C9891}" type="pres">
      <dgm:prSet presAssocID="{1FD7F08B-44CE-4CDA-8621-DB00C9588F7D}" presName="node" presStyleLbl="node1" presStyleIdx="1" presStyleCnt="3">
        <dgm:presLayoutVars>
          <dgm:bulletEnabled val="1"/>
        </dgm:presLayoutVars>
      </dgm:prSet>
      <dgm:spPr/>
    </dgm:pt>
    <dgm:pt modelId="{61326397-1233-4C08-8969-7FBCBC2B26B2}" type="pres">
      <dgm:prSet presAssocID="{D8C837FD-B8AC-4CC7-A639-B541B9D52215}" presName="parTrans" presStyleLbl="sibTrans2D1" presStyleIdx="2" presStyleCnt="3"/>
      <dgm:spPr/>
    </dgm:pt>
    <dgm:pt modelId="{6505D330-90B3-4BB2-8F76-B02E19E3B067}" type="pres">
      <dgm:prSet presAssocID="{D8C837FD-B8AC-4CC7-A639-B541B9D52215}" presName="connectorText" presStyleCnt="0"/>
      <dgm:spPr/>
    </dgm:pt>
    <dgm:pt modelId="{EFD94A1D-1705-44D4-9F71-52ACA21AC469}" type="pres">
      <dgm:prSet presAssocID="{ACC556BC-B091-4088-80C6-AED14A312FB5}" presName="node" presStyleLbl="node1" presStyleIdx="2" presStyleCnt="3">
        <dgm:presLayoutVars>
          <dgm:bulletEnabled val="1"/>
        </dgm:presLayoutVars>
      </dgm:prSet>
      <dgm:spPr/>
    </dgm:pt>
  </dgm:ptLst>
  <dgm:cxnLst>
    <dgm:cxn modelId="{B00D82B6-7C8B-40E6-96B4-76D1925DAB5B}" srcId="{E06C2808-4946-4D10-B3C6-CFECB6B88B69}" destId="{606C32C2-2B81-43D2-8731-7AA5BC539E85}" srcOrd="0" destOrd="0" parTransId="{6A930F7C-102B-4B74-A810-0EF8A77C9C80}" sibTransId="{6834A72C-D888-4AEC-9D62-346A2EEC237F}"/>
    <dgm:cxn modelId="{87738299-6884-4278-99F8-A77BD126E91F}" srcId="{606C32C2-2B81-43D2-8731-7AA5BC539E85}" destId="{9EB41CF7-2687-4840-AAF4-087A996B7653}" srcOrd="0" destOrd="0" parTransId="{F725B255-70E4-4BF2-A614-1EEFDC4C0EBD}" sibTransId="{BE024001-52C8-4377-9A93-EA2645AD60B3}"/>
    <dgm:cxn modelId="{12A53EBF-DA0D-4F8C-BF4C-877FC0784E47}" srcId="{606C32C2-2B81-43D2-8731-7AA5BC539E85}" destId="{1FD7F08B-44CE-4CDA-8621-DB00C9588F7D}" srcOrd="1" destOrd="0" parTransId="{3006E1B4-77FC-4EBD-A8B7-17D26EF2CDA2}" sibTransId="{397A3741-028F-425D-9B8D-8571BF64A664}"/>
    <dgm:cxn modelId="{34A206A6-B3B4-4A6C-A737-8025C963D39E}" srcId="{606C32C2-2B81-43D2-8731-7AA5BC539E85}" destId="{ACC556BC-B091-4088-80C6-AED14A312FB5}" srcOrd="2" destOrd="0" parTransId="{D8C837FD-B8AC-4CC7-A639-B541B9D52215}" sibTransId="{F98D1FBC-D7A2-45AF-ABA0-D342C8F70BC4}"/>
    <dgm:cxn modelId="{444367F4-5567-4F84-B41C-F12F0ECD70BF}" type="presOf" srcId="{E06C2808-4946-4D10-B3C6-CFECB6B88B69}" destId="{3159887D-BC34-4F44-B574-5DC0809E4A70}" srcOrd="0" destOrd="0" presId="urn:microsoft.com/office/officeart/2005/8/layout/radial5"/>
    <dgm:cxn modelId="{BBCDF193-8D9A-42E9-BA8A-0EB45EB2B06F}" type="presParOf" srcId="{3159887D-BC34-4F44-B574-5DC0809E4A70}" destId="{B49960C0-2478-4BCF-A9C0-745AB8F5088C}" srcOrd="0" destOrd="0" presId="urn:microsoft.com/office/officeart/2005/8/layout/radial5"/>
    <dgm:cxn modelId="{3516DC1A-2E13-4558-8925-EB8B2FEF9E0F}" type="presOf" srcId="{606C32C2-2B81-43D2-8731-7AA5BC539E85}" destId="{B49960C0-2478-4BCF-A9C0-745AB8F5088C}" srcOrd="0" destOrd="0" presId="urn:microsoft.com/office/officeart/2005/8/layout/radial5"/>
    <dgm:cxn modelId="{1B82B718-F431-4B88-BC4F-33B9117609CC}" type="presParOf" srcId="{3159887D-BC34-4F44-B574-5DC0809E4A70}" destId="{EC0B8BA3-D1A0-4681-887A-385E8DD367D4}" srcOrd="1" destOrd="0" presId="urn:microsoft.com/office/officeart/2005/8/layout/radial5"/>
    <dgm:cxn modelId="{72613B66-08DD-4E64-BAC0-484DFDF24EE4}" type="presOf" srcId="{F725B255-70E4-4BF2-A614-1EEFDC4C0EBD}" destId="{EC0B8BA3-D1A0-4681-887A-385E8DD367D4}" srcOrd="0" destOrd="0" presId="urn:microsoft.com/office/officeart/2005/8/layout/radial5"/>
    <dgm:cxn modelId="{588F5EE9-6980-406A-8F6F-5C1B5C9630BB}" type="presParOf" srcId="{EC0B8BA3-D1A0-4681-887A-385E8DD367D4}" destId="{3EC7B1D9-2BD6-405A-B2BE-EE40634A0814}" srcOrd="0" destOrd="1" presId="urn:microsoft.com/office/officeart/2005/8/layout/radial5"/>
    <dgm:cxn modelId="{1B2C1FE5-CCD1-4A91-87C6-6FE24AA60B1C}" type="presOf" srcId="{F725B255-70E4-4BF2-A614-1EEFDC4C0EBD}" destId="{3EC7B1D9-2BD6-405A-B2BE-EE40634A0814}" srcOrd="1" destOrd="0" presId="urn:microsoft.com/office/officeart/2005/8/layout/radial5"/>
    <dgm:cxn modelId="{3C70FB66-0F9B-4C10-92E3-6769A6CE202E}" type="presParOf" srcId="{3159887D-BC34-4F44-B574-5DC0809E4A70}" destId="{E439FB7C-643C-454F-9092-F27C7C66C5B0}" srcOrd="2" destOrd="0" presId="urn:microsoft.com/office/officeart/2005/8/layout/radial5"/>
    <dgm:cxn modelId="{F5D5C603-609D-4FD0-89DF-1A26D29AA2CC}" type="presOf" srcId="{9EB41CF7-2687-4840-AAF4-087A996B7653}" destId="{E439FB7C-643C-454F-9092-F27C7C66C5B0}" srcOrd="0" destOrd="0" presId="urn:microsoft.com/office/officeart/2005/8/layout/radial5"/>
    <dgm:cxn modelId="{019C8B26-47D9-489C-9DF9-6D90E09DA2F0}" type="presParOf" srcId="{3159887D-BC34-4F44-B574-5DC0809E4A70}" destId="{7B6555EF-08DC-4AF8-B351-7FF0D98BC600}" srcOrd="3" destOrd="0" presId="urn:microsoft.com/office/officeart/2005/8/layout/radial5"/>
    <dgm:cxn modelId="{DEC53739-F6CF-43FB-BEEE-92E990CDB775}" type="presOf" srcId="{3006E1B4-77FC-4EBD-A8B7-17D26EF2CDA2}" destId="{7B6555EF-08DC-4AF8-B351-7FF0D98BC600}" srcOrd="0" destOrd="0" presId="urn:microsoft.com/office/officeart/2005/8/layout/radial5"/>
    <dgm:cxn modelId="{B7FDC19C-CD39-4843-AEE7-342323D9D6DA}" type="presParOf" srcId="{7B6555EF-08DC-4AF8-B351-7FF0D98BC600}" destId="{54D044D7-DDFF-4962-9EA3-1FA11B88BED4}" srcOrd="0" destOrd="3" presId="urn:microsoft.com/office/officeart/2005/8/layout/radial5"/>
    <dgm:cxn modelId="{A972288C-BB8A-477C-912E-500F51F05984}" type="presOf" srcId="{3006E1B4-77FC-4EBD-A8B7-17D26EF2CDA2}" destId="{54D044D7-DDFF-4962-9EA3-1FA11B88BED4}" srcOrd="1" destOrd="0" presId="urn:microsoft.com/office/officeart/2005/8/layout/radial5"/>
    <dgm:cxn modelId="{BD311464-BC62-44AE-93E1-31181EE48869}" type="presParOf" srcId="{3159887D-BC34-4F44-B574-5DC0809E4A70}" destId="{DA72E5D4-62CF-433D-B5E8-B21F597C9891}" srcOrd="4" destOrd="0" presId="urn:microsoft.com/office/officeart/2005/8/layout/radial5"/>
    <dgm:cxn modelId="{D8B55D3C-59B8-492E-9FBE-55A15926035A}" type="presOf" srcId="{1FD7F08B-44CE-4CDA-8621-DB00C9588F7D}" destId="{DA72E5D4-62CF-433D-B5E8-B21F597C9891}" srcOrd="0" destOrd="0" presId="urn:microsoft.com/office/officeart/2005/8/layout/radial5"/>
    <dgm:cxn modelId="{FF465FAC-2A70-492A-A4B0-6CB01C9A913A}" type="presParOf" srcId="{3159887D-BC34-4F44-B574-5DC0809E4A70}" destId="{61326397-1233-4C08-8969-7FBCBC2B26B2}" srcOrd="5" destOrd="0" presId="urn:microsoft.com/office/officeart/2005/8/layout/radial5"/>
    <dgm:cxn modelId="{A0267B02-4090-4C1F-A93B-FDB5F0350C78}" type="presOf" srcId="{D8C837FD-B8AC-4CC7-A639-B541B9D52215}" destId="{61326397-1233-4C08-8969-7FBCBC2B26B2}" srcOrd="0" destOrd="0" presId="urn:microsoft.com/office/officeart/2005/8/layout/radial5"/>
    <dgm:cxn modelId="{1969DFD5-2489-40D2-9D9A-C705446C296C}" type="presParOf" srcId="{61326397-1233-4C08-8969-7FBCBC2B26B2}" destId="{6505D330-90B3-4BB2-8F76-B02E19E3B067}" srcOrd="0" destOrd="5" presId="urn:microsoft.com/office/officeart/2005/8/layout/radial5"/>
    <dgm:cxn modelId="{9B02D10A-98CE-4FAA-9BA2-D9DFAB061C47}" type="presOf" srcId="{D8C837FD-B8AC-4CC7-A639-B541B9D52215}" destId="{6505D330-90B3-4BB2-8F76-B02E19E3B067}" srcOrd="1" destOrd="0" presId="urn:microsoft.com/office/officeart/2005/8/layout/radial5"/>
    <dgm:cxn modelId="{30320741-8110-40BC-AE33-042BF7BA0E97}" type="presParOf" srcId="{3159887D-BC34-4F44-B574-5DC0809E4A70}" destId="{EFD94A1D-1705-44D4-9F71-52ACA21AC469}" srcOrd="6" destOrd="0" presId="urn:microsoft.com/office/officeart/2005/8/layout/radial5"/>
    <dgm:cxn modelId="{B0E91426-A3BC-44F3-8E04-BCED6C023D9D}" type="presOf" srcId="{ACC556BC-B091-4088-80C6-AED14A312FB5}" destId="{EFD94A1D-1705-44D4-9F71-52ACA21AC469}" srcOrd="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B49960C0-2478-4BCF-A9C0-745AB8F5088C}">
      <dsp:nvSpPr>
        <dsp:cNvPr id="3" name="椭圆 2"/>
        <dsp:cNvSpPr/>
      </dsp:nvSpPr>
      <dsp:spPr bwMode="white">
        <a:xfrm>
          <a:off x="3190056" y="2447044"/>
          <a:ext cx="1747889" cy="174788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9530" tIns="49530" rIns="49530" bIns="49530" anchor="ctr"/>
        <a:lstStyle>
          <a:lvl1pPr algn="ctr">
            <a:defRPr sz="3900"/>
          </a:lvl1pPr>
          <a:lvl2pPr marL="285750" indent="-285750" algn="ctr">
            <a:defRPr sz="3000"/>
          </a:lvl2pPr>
          <a:lvl3pPr marL="571500" indent="-285750" algn="ctr">
            <a:defRPr sz="3000"/>
          </a:lvl3pPr>
          <a:lvl4pPr marL="857250" indent="-285750" algn="ctr">
            <a:defRPr sz="3000"/>
          </a:lvl4pPr>
          <a:lvl5pPr marL="1143000" indent="-285750" algn="ctr">
            <a:defRPr sz="3000"/>
          </a:lvl5pPr>
          <a:lvl6pPr marL="1428750" indent="-285750" algn="ctr">
            <a:defRPr sz="3000"/>
          </a:lvl6pPr>
          <a:lvl7pPr marL="1714500" indent="-285750" algn="ctr">
            <a:defRPr sz="3000"/>
          </a:lvl7pPr>
          <a:lvl8pPr marL="2000250" indent="-285750" algn="ctr">
            <a:defRPr sz="3000"/>
          </a:lvl8pPr>
          <a:lvl9pPr marL="2286000" indent="-285750" algn="ctr">
            <a:defRPr sz="3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NUXT</a:t>
          </a:r>
          <a:endParaRPr lang="en-US" altLang="zh-CN"/>
        </a:p>
      </dsp:txBody>
      <dsp:txXfrm>
        <a:off x="3190056" y="2447044"/>
        <a:ext cx="1747889" cy="1747889"/>
      </dsp:txXfrm>
    </dsp:sp>
    <dsp:sp modelId="{EC0B8BA3-D1A0-4681-887A-385E8DD367D4}">
      <dsp:nvSpPr>
        <dsp:cNvPr id="4" name="右箭头 3"/>
        <dsp:cNvSpPr/>
      </dsp:nvSpPr>
      <dsp:spPr bwMode="white">
        <a:xfrm rot="16199999">
          <a:off x="3878724" y="1800325"/>
          <a:ext cx="370552" cy="59428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6199999">
        <a:off x="3878724" y="1800325"/>
        <a:ext cx="370552" cy="594282"/>
      </dsp:txXfrm>
    </dsp:sp>
    <dsp:sp modelId="{E439FB7C-643C-454F-9092-F27C7C66C5B0}">
      <dsp:nvSpPr>
        <dsp:cNvPr id="6" name="椭圆 5"/>
        <dsp:cNvSpPr/>
      </dsp:nvSpPr>
      <dsp:spPr bwMode="white">
        <a:xfrm>
          <a:off x="3190056" y="0"/>
          <a:ext cx="1747889" cy="174788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1590" tIns="21590" rIns="21590" bIns="2159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package.json</a:t>
          </a:r>
          <a:endParaRPr lang="en-US" altLang="zh-CN"/>
        </a:p>
      </dsp:txBody>
      <dsp:txXfrm>
        <a:off x="3190056" y="0"/>
        <a:ext cx="1747889" cy="1747889"/>
      </dsp:txXfrm>
    </dsp:sp>
    <dsp:sp modelId="{7B6555EF-08DC-4AF8-B351-7FF0D98BC600}">
      <dsp:nvSpPr>
        <dsp:cNvPr id="7" name="右箭头 6"/>
        <dsp:cNvSpPr/>
      </dsp:nvSpPr>
      <dsp:spPr bwMode="white">
        <a:xfrm rot="1800000">
          <a:off x="4938325" y="3635609"/>
          <a:ext cx="370552" cy="59428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4">
            <a:hueOff val="-2910000"/>
            <a:satOff val="42941"/>
            <a:lumOff val="-313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800000">
        <a:off x="4938325" y="3635609"/>
        <a:ext cx="370552" cy="594282"/>
      </dsp:txXfrm>
    </dsp:sp>
    <dsp:sp modelId="{DA72E5D4-62CF-433D-B5E8-B21F597C9891}">
      <dsp:nvSpPr>
        <dsp:cNvPr id="9" name="椭圆 8"/>
        <dsp:cNvSpPr/>
      </dsp:nvSpPr>
      <dsp:spPr bwMode="white">
        <a:xfrm>
          <a:off x="5309258" y="3670566"/>
          <a:ext cx="1747889" cy="174788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4">
            <a:hueOff val="-2910000"/>
            <a:satOff val="42941"/>
            <a:lumOff val="-313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1590" tIns="21590" rIns="21590" bIns="2159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asyncData</a:t>
          </a:r>
          <a:endParaRPr lang="en-US" altLang="zh-CN"/>
        </a:p>
      </dsp:txBody>
      <dsp:txXfrm>
        <a:off x="5309258" y="3670566"/>
        <a:ext cx="1747889" cy="1747889"/>
      </dsp:txXfrm>
    </dsp:sp>
    <dsp:sp modelId="{61326397-1233-4C08-8969-7FBCBC2B26B2}">
      <dsp:nvSpPr>
        <dsp:cNvPr id="13" name="右箭头 12"/>
        <dsp:cNvSpPr/>
      </dsp:nvSpPr>
      <dsp:spPr bwMode="white">
        <a:xfrm rot="9000000">
          <a:off x="2819123" y="3635609"/>
          <a:ext cx="370552" cy="59428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4">
            <a:hueOff val="-5820000"/>
            <a:satOff val="85882"/>
            <a:lumOff val="-627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9000000">
        <a:off x="2819123" y="3635609"/>
        <a:ext cx="370552" cy="594282"/>
      </dsp:txXfrm>
    </dsp:sp>
    <dsp:sp modelId="{EFD94A1D-1705-44D4-9F71-52ACA21AC469}">
      <dsp:nvSpPr>
        <dsp:cNvPr id="15" name="椭圆 14"/>
        <dsp:cNvSpPr/>
      </dsp:nvSpPr>
      <dsp:spPr bwMode="white">
        <a:xfrm>
          <a:off x="1070853" y="3670566"/>
          <a:ext cx="1747889" cy="174788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4">
            <a:hueOff val="-5820000"/>
            <a:satOff val="85882"/>
            <a:lumOff val="-627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1590" tIns="21590" rIns="21590" bIns="2159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pages</a:t>
          </a:r>
          <a:endParaRPr lang="en-US" altLang="zh-CN"/>
        </a:p>
      </dsp:txBody>
      <dsp:txXfrm>
        <a:off x="1070853" y="3670566"/>
        <a:ext cx="1747889" cy="1747889"/>
      </dsp:txXfrm>
    </dsp:sp>
    <dsp:sp modelId="{3EC7B1D9-2BD6-405A-B2BE-EE40634A0814}">
      <dsp:nvSpPr>
        <dsp:cNvPr id="5" name="右箭头 4"/>
        <dsp:cNvSpPr/>
      </dsp:nvSpPr>
      <dsp:spPr bwMode="white">
        <a:xfrm rot="16199999">
          <a:off x="3878724" y="1800325"/>
          <a:ext cx="370552" cy="59428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6199999">
        <a:off x="3878724" y="1800325"/>
        <a:ext cx="370552" cy="594282"/>
      </dsp:txXfrm>
    </dsp:sp>
    <dsp:sp modelId="{54D044D7-DDFF-4962-9EA3-1FA11B88BED4}">
      <dsp:nvSpPr>
        <dsp:cNvPr id="8" name="右箭头 7"/>
        <dsp:cNvSpPr/>
      </dsp:nvSpPr>
      <dsp:spPr bwMode="white">
        <a:xfrm rot="1800000">
          <a:off x="4938325" y="3635609"/>
          <a:ext cx="370552" cy="59428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800000">
        <a:off x="4938325" y="3635609"/>
        <a:ext cx="370552" cy="594282"/>
      </dsp:txXfrm>
    </dsp:sp>
    <dsp:sp modelId="{6505D330-90B3-4BB2-8F76-B02E19E3B067}">
      <dsp:nvSpPr>
        <dsp:cNvPr id="14" name="右箭头 13"/>
        <dsp:cNvSpPr/>
      </dsp:nvSpPr>
      <dsp:spPr bwMode="white">
        <a:xfrm rot="9000000">
          <a:off x="2819123" y="3635609"/>
          <a:ext cx="370552" cy="59428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9000000">
        <a:off x="2819123" y="3635609"/>
        <a:ext cx="370552" cy="594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hyperlink" Target="%20%20http://36.7.138.114:124/app/wap/#/&#13;" TargetMode="External"/><Relationship Id="rId2" Type="http://schemas.openxmlformats.org/officeDocument/2006/relationships/hyperlink" Target="http://www.wsloan.com/" TargetMode="Externa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53380" y="3044825"/>
            <a:ext cx="128524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4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VUE</a:t>
            </a:r>
            <a:endParaRPr lang="en-US" altLang="zh-CN" sz="4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285" y="227965"/>
            <a:ext cx="9768205" cy="6402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045" y="988060"/>
            <a:ext cx="8636635" cy="3910965"/>
          </a:xfrm>
          <a:prstGeom prst="rect">
            <a:avLst/>
          </a:prstGeom>
          <a:noFill/>
          <a:ln w="38100">
            <a:noFill/>
            <a:prstDash val="lgDashDotDot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5" name="文本框 4"/>
          <p:cNvSpPr txBox="1"/>
          <p:nvPr/>
        </p:nvSpPr>
        <p:spPr>
          <a:xfrm>
            <a:off x="740410" y="164465"/>
            <a:ext cx="57588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hlinkClick r:id="rId2"/>
              </a:rPr>
              <a:t>http://36.7.138.114:124/pc/2018/birthday2.0</a:t>
            </a:r>
            <a:endParaRPr>
              <a:hlinkClick r:id="rId2"/>
            </a:endParaRPr>
          </a:p>
          <a:p>
            <a:r>
              <a:rPr>
                <a:hlinkClick r:id="rId3" tooltip="" action="ppaction://hlinkfile"/>
              </a:rPr>
              <a:t>http://36.7.138.114:124/app/wap/#/</a:t>
            </a:r>
            <a:endParaRPr>
              <a:hlinkClick r:id="rId3" tooltip="" action="ppaction://hlinkfile"/>
            </a:endParaRPr>
          </a:p>
          <a:p/>
        </p:txBody>
      </p:sp>
      <p:sp>
        <p:nvSpPr>
          <p:cNvPr id="6" name="椭圆 5"/>
          <p:cNvSpPr/>
          <p:nvPr/>
        </p:nvSpPr>
        <p:spPr>
          <a:xfrm>
            <a:off x="863600" y="3065780"/>
            <a:ext cx="5906770" cy="161671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DotDot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1045" y="5828665"/>
            <a:ext cx="2354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SEO    </a:t>
            </a:r>
            <a:r>
              <a:rPr lang="zh-CN" altLang="zh-CN" sz="2400">
                <a:latin typeface="微软雅黑" panose="020B0503020204020204" charset="-122"/>
                <a:ea typeface="微软雅黑" panose="020B0503020204020204" charset="-122"/>
              </a:rPr>
              <a:t>首屏加载</a:t>
            </a:r>
            <a:endParaRPr lang="zh-CN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07915" y="5551170"/>
            <a:ext cx="15913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json-server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html-server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0825" y="956945"/>
            <a:ext cx="9150350" cy="522859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718310" y="4348480"/>
            <a:ext cx="5906770" cy="161671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DotDot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948555" y="2620645"/>
            <a:ext cx="5906770" cy="161671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DotDot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27555" y="2049145"/>
            <a:ext cx="224790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6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SPA</a:t>
            </a:r>
            <a:endParaRPr lang="en-US" altLang="zh-CN" sz="60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75455" y="3063875"/>
            <a:ext cx="224790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6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SEO</a:t>
            </a:r>
            <a:endParaRPr lang="en-US" altLang="zh-CN" sz="60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23355" y="4078605"/>
            <a:ext cx="224790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60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SSR</a:t>
            </a:r>
            <a:endParaRPr lang="en-US" altLang="zh-CN" sz="60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27555" y="1711960"/>
            <a:ext cx="399034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1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Single Page Application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4275455" y="2726690"/>
            <a:ext cx="399034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1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Search Engine Optimization</a:t>
            </a:r>
            <a:endParaRPr lang="en-US" altLang="zh-CN" sz="1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23355" y="3741420"/>
            <a:ext cx="399034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1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Server Side Rendering</a:t>
            </a:r>
            <a:endParaRPr lang="en-US" altLang="zh-CN" sz="1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71255" y="5510530"/>
            <a:ext cx="158051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VUE ?</a:t>
            </a:r>
            <a:endParaRPr lang="en-US" altLang="zh-CN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图示 5"/>
          <p:cNvGraphicFramePr/>
          <p:nvPr/>
        </p:nvGraphicFramePr>
        <p:xfrm>
          <a:off x="1524000" y="689610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WPS 演示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微软雅黑 Light</vt:lpstr>
      <vt:lpstr>微软雅黑</vt:lpstr>
      <vt:lpstr>Arial Unicode MS</vt:lpstr>
      <vt:lpstr>黑体</vt:lpstr>
      <vt:lpstr>Calibri</vt:lpstr>
      <vt:lpstr>华文琥珀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ssr</dc:title>
  <dc:creator>cw</dc:creator>
  <dc:subject>ssr</dc:subject>
  <cp:lastModifiedBy>Sunshineintherain774596</cp:lastModifiedBy>
  <cp:revision>186</cp:revision>
  <dcterms:created xsi:type="dcterms:W3CDTF">2017-08-03T09:01:00Z</dcterms:created>
  <dcterms:modified xsi:type="dcterms:W3CDTF">2018-03-30T06:59:12Z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