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A8CBF38-7A81-4EA2-9D8D-E28545641E4F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9C68A6D-87FE-4401-8350-2795BC2B38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600" dirty="0" smtClean="0"/>
              <a:t>在线社团</a:t>
            </a:r>
            <a:endParaRPr lang="zh-CN" altLang="en-US" sz="4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92906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社团管理系统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超文本建模</a:t>
            </a:r>
            <a:endParaRPr lang="zh-CN" altLang="en-US" dirty="0"/>
          </a:p>
        </p:txBody>
      </p:sp>
      <p:pic>
        <p:nvPicPr>
          <p:cNvPr id="4" name="内容占位符 3" descr="畅晓盼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441" y="1885662"/>
            <a:ext cx="7459117" cy="4115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 </a:t>
            </a:r>
            <a:r>
              <a:rPr lang="zh-CN" altLang="en-US" dirty="0" smtClean="0"/>
              <a:t>展示建模</a:t>
            </a:r>
            <a:endParaRPr lang="zh-CN" altLang="en-US" dirty="0"/>
          </a:p>
        </p:txBody>
      </p:sp>
      <p:pic>
        <p:nvPicPr>
          <p:cNvPr id="4" name="内容占位符 3" descr="屏幕快照 2015-06-10 下午2.19.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50" y="1571612"/>
            <a:ext cx="6000792" cy="5000660"/>
          </a:xfrm>
        </p:spPr>
      </p:pic>
      <p:sp>
        <p:nvSpPr>
          <p:cNvPr id="6" name="TextBox 5"/>
          <p:cNvSpPr txBox="1"/>
          <p:nvPr/>
        </p:nvSpPr>
        <p:spPr>
          <a:xfrm>
            <a:off x="1571604" y="2071678"/>
            <a:ext cx="800219" cy="50006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展示模型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序列图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 descr="b4a18d8cjw1esz0v3bky1j20ll0ux76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143004"/>
            <a:ext cx="6000792" cy="52149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适应性建模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47" y="2143350"/>
            <a:ext cx="7961905" cy="3600000"/>
          </a:xfrm>
        </p:spPr>
      </p:pic>
      <p:sp>
        <p:nvSpPr>
          <p:cNvPr id="5" name="TextBox 4"/>
          <p:cNvSpPr txBox="1"/>
          <p:nvPr/>
        </p:nvSpPr>
        <p:spPr>
          <a:xfrm>
            <a:off x="857224" y="1500174"/>
            <a:ext cx="51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用户界面</a:t>
            </a:r>
            <a:r>
              <a:rPr lang="zh-CN" altLang="en-US" sz="3200" dirty="0" smtClean="0"/>
              <a:t>静态建模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搜索的动态建模</a:t>
            </a:r>
            <a:endParaRPr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333" y="1614778"/>
            <a:ext cx="4733334" cy="4657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页面动态建模</a:t>
            </a:r>
            <a:endParaRPr lang="zh-CN" altLang="en-US" dirty="0"/>
          </a:p>
        </p:txBody>
      </p:sp>
      <p:pic>
        <p:nvPicPr>
          <p:cNvPr id="4" name="内容占位符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683" y="1600200"/>
            <a:ext cx="4164634" cy="468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pic>
        <p:nvPicPr>
          <p:cNvPr id="4" name="内容占位符 3" descr="架构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28736"/>
            <a:ext cx="8229600" cy="4686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en-US" altLang="zh-CN" dirty="0" smtClean="0"/>
              <a:t>&amp;&amp;</a:t>
            </a:r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pic>
        <p:nvPicPr>
          <p:cNvPr id="4" name="内容占位符 3" descr="YANGN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6727"/>
            <a:ext cx="8229600" cy="43932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9600" dirty="0" smtClean="0"/>
              <a:t>     </a:t>
            </a:r>
            <a:endParaRPr lang="en-US" altLang="zh-CN" sz="9600" dirty="0" smtClean="0"/>
          </a:p>
          <a:p>
            <a:pPr>
              <a:buNone/>
            </a:pPr>
            <a:r>
              <a:rPr lang="en-US" altLang="zh-CN" sz="9600" dirty="0" smtClean="0"/>
              <a:t> </a:t>
            </a:r>
            <a:r>
              <a:rPr lang="en-US" altLang="zh-CN" sz="9600" dirty="0" smtClean="0"/>
              <a:t>      </a:t>
            </a:r>
            <a:r>
              <a:rPr lang="zh-CN" altLang="en-US" sz="9600" dirty="0" smtClean="0"/>
              <a:t>谢谢！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曾经，在自己喜欢的社团举办活动时，我们由于没有消息来源，与之错过</a:t>
            </a:r>
            <a:endParaRPr lang="en-US" altLang="zh-CN" dirty="0" smtClean="0"/>
          </a:p>
          <a:p>
            <a:r>
              <a:rPr lang="zh-CN" altLang="en-US" dirty="0" smtClean="0"/>
              <a:t>如今，热爱社团活动的我们缺少一个分享精彩活动的平台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所以，我们开发了这样一个社团管理系统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功能需求建模，绘制用例图和活动图（刘赛）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2. </a:t>
            </a:r>
            <a:r>
              <a:rPr lang="zh-CN" altLang="en-US" sz="2800" dirty="0" smtClean="0"/>
              <a:t>内容建模，绘制类图和状态图（梁露文）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3. </a:t>
            </a:r>
            <a:r>
              <a:rPr lang="zh-CN" altLang="en-US" sz="2800" dirty="0" smtClean="0"/>
              <a:t>超文本建模，绘制超文本结构模型和访问模型（</a:t>
            </a:r>
            <a:r>
              <a:rPr lang="en-US" altLang="zh-CN" sz="2800" dirty="0" smtClean="0"/>
              <a:t>UWE</a:t>
            </a:r>
            <a:r>
              <a:rPr lang="zh-CN" altLang="en-US" sz="2800" dirty="0" smtClean="0"/>
              <a:t>）（畅晓盼）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4. </a:t>
            </a:r>
            <a:r>
              <a:rPr lang="zh-CN" altLang="en-US" sz="2800" dirty="0" smtClean="0"/>
              <a:t>展示建模，绘制</a:t>
            </a:r>
            <a:r>
              <a:rPr lang="en-US" altLang="zh-CN" sz="2800" dirty="0" smtClean="0"/>
              <a:t>UWE</a:t>
            </a:r>
            <a:r>
              <a:rPr lang="zh-CN" altLang="en-US" sz="2800" dirty="0" smtClean="0"/>
              <a:t>静态建模（页面简单展示模型）、交互图、序列图（李蕊）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5. </a:t>
            </a:r>
            <a:r>
              <a:rPr lang="zh-CN" altLang="en-US" sz="2800" dirty="0" smtClean="0"/>
              <a:t>适应性建模，进行静态建模和动态建模（张培妍）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6.WEB</a:t>
            </a:r>
            <a:r>
              <a:rPr lang="zh-CN" altLang="en-US" sz="2800" dirty="0" smtClean="0"/>
              <a:t>应用架构（连甜甜、杨宁、刘薇）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需求建模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内容占位符 3" descr="用例图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755" y="1600200"/>
            <a:ext cx="6212490" cy="4686300"/>
          </a:xfrm>
        </p:spPr>
      </p:pic>
      <p:sp>
        <p:nvSpPr>
          <p:cNvPr id="5" name="TextBox 4"/>
          <p:cNvSpPr txBox="1"/>
          <p:nvPr/>
        </p:nvSpPr>
        <p:spPr>
          <a:xfrm>
            <a:off x="547198" y="1643050"/>
            <a:ext cx="738664" cy="42148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 smtClean="0"/>
              <a:t>社团内部管理系统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团委管理系统</a:t>
            </a:r>
            <a:endParaRPr lang="zh-CN" altLang="en-US" dirty="0"/>
          </a:p>
        </p:txBody>
      </p:sp>
      <p:pic>
        <p:nvPicPr>
          <p:cNvPr id="4" name="内容占位符 3" descr="用例图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784" y="1995215"/>
            <a:ext cx="6306431" cy="38962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pic>
        <p:nvPicPr>
          <p:cNvPr id="12" name="内容占位符 11" descr="活动图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714488"/>
            <a:ext cx="2867425" cy="4058217"/>
          </a:xfrm>
        </p:spPr>
      </p:pic>
      <p:pic>
        <p:nvPicPr>
          <p:cNvPr id="13" name="图片 12" descr="活动图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500174"/>
            <a:ext cx="3477111" cy="4715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endParaRPr lang="zh-CN" altLang="en-US" dirty="0"/>
          </a:p>
        </p:txBody>
      </p:sp>
      <p:pic>
        <p:nvPicPr>
          <p:cNvPr id="4" name="内容占位符 3" descr="活动图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7" y="2000240"/>
            <a:ext cx="2571768" cy="3543795"/>
          </a:xfrm>
        </p:spPr>
      </p:pic>
      <p:pic>
        <p:nvPicPr>
          <p:cNvPr id="5" name="图片 4" descr="活动图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3" y="2000240"/>
            <a:ext cx="2571768" cy="3391374"/>
          </a:xfrm>
          <a:prstGeom prst="rect">
            <a:avLst/>
          </a:prstGeom>
        </p:spPr>
      </p:pic>
      <p:pic>
        <p:nvPicPr>
          <p:cNvPr id="6" name="图片 5" descr="活动图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2000240"/>
            <a:ext cx="2581635" cy="3362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tu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714488"/>
            <a:ext cx="6611895" cy="4673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状态图</a:t>
            </a:r>
            <a:endParaRPr lang="zh-CN" altLang="en-US" dirty="0"/>
          </a:p>
        </p:txBody>
      </p:sp>
      <p:pic>
        <p:nvPicPr>
          <p:cNvPr id="4" name="内容占位符 3" descr="tu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1740692"/>
            <a:ext cx="5024458" cy="4647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101</TotalTime>
  <Words>193</Words>
  <Application>Microsoft Office PowerPoint</Application>
  <PresentationFormat>全屏显示(4:3)</PresentationFormat>
  <Paragraphs>35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暗香扑面</vt:lpstr>
      <vt:lpstr>在线社团</vt:lpstr>
      <vt:lpstr>项目背景</vt:lpstr>
      <vt:lpstr>项目进度</vt:lpstr>
      <vt:lpstr>需求建模 </vt:lpstr>
      <vt:lpstr>团委管理系统</vt:lpstr>
      <vt:lpstr>活动图</vt:lpstr>
      <vt:lpstr>活动</vt:lpstr>
      <vt:lpstr>内容建模</vt:lpstr>
      <vt:lpstr>状态图</vt:lpstr>
      <vt:lpstr>超文本建模</vt:lpstr>
      <vt:lpstr>. 展示建模</vt:lpstr>
      <vt:lpstr>序列图 </vt:lpstr>
      <vt:lpstr>适应性建模</vt:lpstr>
      <vt:lpstr>搜索的动态建模</vt:lpstr>
      <vt:lpstr>页面动态建模</vt:lpstr>
      <vt:lpstr>JavaEE</vt:lpstr>
      <vt:lpstr>MVC&amp;&amp;JavaEE</vt:lpstr>
      <vt:lpstr>第九组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在线社团</dc:title>
  <dc:creator>User</dc:creator>
  <cp:lastModifiedBy>User</cp:lastModifiedBy>
  <cp:revision>14</cp:revision>
  <dcterms:created xsi:type="dcterms:W3CDTF">2015-06-11T10:52:27Z</dcterms:created>
  <dcterms:modified xsi:type="dcterms:W3CDTF">2015-06-11T12:46:50Z</dcterms:modified>
</cp:coreProperties>
</file>