
<file path=[Content_Types].xml><?xml version="1.0" encoding="utf-8"?>
<Types xmlns="http://schemas.openxmlformats.org/package/2006/content-types">
  <Override PartName="/ppt/slideMasters/slideMaster3.xml" ContentType="application/vnd.openxmlformats-officedocument.presentationml.slideMaster+xml"/>
  <Override PartName="/ppt/slides/slide29.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26.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Layouts/slideLayout33.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docProps/custom.xml" ContentType="application/vnd.openxmlformats-officedocument.custom-properties+xml"/>
  <Override PartName="/ppt/charts/chart3.xml" ContentType="application/vnd.openxmlformats-officedocument.drawingml.chart+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charts/chart1.xml" ContentType="application/vnd.openxmlformats-officedocument.drawingml.chart+xml"/>
  <Override PartName="/ppt/charts/style3.xml" ContentType="application/vnd.ms-office.chartstyle+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Layouts/slideLayout29.xml" ContentType="application/vnd.openxmlformats-officedocument.presentationml.slideLayout+xml"/>
  <Override PartName="/ppt/theme/theme4.xml" ContentType="application/vnd.openxmlformats-officedocument.theme+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drawings/drawing1.xml" ContentType="application/vnd.openxmlformats-officedocument.drawingml.chartshapes+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Override PartName="/ppt/slideLayouts/slideLayout16.xml" ContentType="application/vnd.openxmlformats-officedocument.presentationml.slideLayout+xml"/>
  <Override PartName="/ppt/slideLayouts/slideLayout25.xml" ContentType="application/vnd.openxmlformats-officedocument.presentationml.slideLayout+xml"/>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docProps/app.xml" ContentType="application/vnd.openxmlformats-officedocument.extended-properties+xml"/>
  <Override PartName="/ppt/charts/colors3.xml" ContentType="application/vnd.ms-office.chartcolorstyle+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slideLayouts/slideLayout10.xml" ContentType="application/vnd.openxmlformats-officedocument.presentationml.slideLayout+xml"/>
  <Override PartName="/ppt/notesSlides/notesSlide6.xml" ContentType="application/vnd.openxmlformats-officedocument.presentationml.notesSlide+xml"/>
  <Override PartName="/ppt/charts/chart4.xml" ContentType="application/vnd.openxmlformats-officedocument.drawingml.chart+xml"/>
  <Override PartName="/ppt/slides/slide8.xml" ContentType="application/vnd.openxmlformats-officedocument.presentationml.slide+xml"/>
  <Override PartName="/ppt/notesSlides/notesSlide4.xml" ContentType="application/vnd.openxmlformats-officedocument.presentationml.notesSlide+xml"/>
  <Override PartName="/ppt/charts/chart2.xml" ContentType="application/vnd.openxmlformats-officedocument.drawingml.chart+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Default Extension="svg" ContentType="image/svg+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2" r:id="rId3"/>
  </p:sldMasterIdLst>
  <p:notesMasterIdLst>
    <p:notesMasterId r:id="rId39"/>
  </p:notesMasterIdLst>
  <p:sldIdLst>
    <p:sldId id="296" r:id="rId4"/>
    <p:sldId id="343" r:id="rId5"/>
    <p:sldId id="328" r:id="rId6"/>
    <p:sldId id="353" r:id="rId7"/>
    <p:sldId id="367" r:id="rId8"/>
    <p:sldId id="330" r:id="rId9"/>
    <p:sldId id="331" r:id="rId10"/>
    <p:sldId id="332" r:id="rId11"/>
    <p:sldId id="298" r:id="rId12"/>
    <p:sldId id="350" r:id="rId13"/>
    <p:sldId id="360" r:id="rId14"/>
    <p:sldId id="361" r:id="rId15"/>
    <p:sldId id="364" r:id="rId16"/>
    <p:sldId id="356" r:id="rId17"/>
    <p:sldId id="363" r:id="rId18"/>
    <p:sldId id="368" r:id="rId19"/>
    <p:sldId id="365" r:id="rId20"/>
    <p:sldId id="334" r:id="rId21"/>
    <p:sldId id="313" r:id="rId22"/>
    <p:sldId id="351" r:id="rId23"/>
    <p:sldId id="326" r:id="rId24"/>
    <p:sldId id="309" r:id="rId25"/>
    <p:sldId id="347" r:id="rId26"/>
    <p:sldId id="374" r:id="rId27"/>
    <p:sldId id="375" r:id="rId28"/>
    <p:sldId id="339" r:id="rId29"/>
    <p:sldId id="342" r:id="rId30"/>
    <p:sldId id="370" r:id="rId31"/>
    <p:sldId id="369" r:id="rId32"/>
    <p:sldId id="341" r:id="rId33"/>
    <p:sldId id="377" r:id="rId34"/>
    <p:sldId id="340" r:id="rId35"/>
    <p:sldId id="376" r:id="rId36"/>
    <p:sldId id="366" r:id="rId37"/>
    <p:sldId id="295" r:id="rId38"/>
  </p:sldIdLst>
  <p:sldSz cx="12192000" cy="6858000"/>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E09A0E"/>
  </p:clrMru>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4263" autoAdjust="0"/>
    <p:restoredTop sz="94660"/>
  </p:normalViewPr>
  <p:slideViewPr>
    <p:cSldViewPr snapToGrid="0">
      <p:cViewPr>
        <p:scale>
          <a:sx n="63" d="100"/>
          <a:sy n="63" d="100"/>
        </p:scale>
        <p:origin x="-2472" y="-1260"/>
      </p:cViewPr>
      <p:guideLst>
        <p:guide orient="horz" pos="2160"/>
        <p:guide pos="3840"/>
      </p:guideLst>
    </p:cSldViewPr>
  </p:slideViewPr>
  <p:notesTextViewPr>
    <p:cViewPr>
      <p:scale>
        <a:sx n="1" d="1"/>
        <a:sy n="1" d="1"/>
      </p:scale>
      <p:origin x="0" y="0"/>
    </p:cViewPr>
  </p:notesTextViewPr>
  <p:notesViewPr>
    <p:cSldViewPr snapToGrid="0">
      <p:cViewPr varScale="1">
        <p:scale>
          <a:sx n="84" d="100"/>
          <a:sy n="84" d="100"/>
        </p:scale>
        <p:origin x="-3768" y="-78"/>
      </p:cViewPr>
      <p:guideLst>
        <p:guide orient="horz" pos="3024"/>
        <p:guide pos="2304"/>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theme" Target="theme/theme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presProps" Target="pres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oleObject" Target="file:///D:\Paritosh\documents\all%20projects\STU%20and%20customers\Project%20details\customers\beehive%20capital\Sixth%20Sensor%20Financial%20Model_updatedmay2021.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D:\Paritosh\documents\all%20projects\STU%20and%20customers\Project%20details\customers\beehive%20capital\Sixth%20Sensor%20Financial%20Model_updatedmay2021.xlsx" TargetMode="External"/></Relationships>
</file>

<file path=ppt/charts/_rels/chart3.xml.rels><?xml version="1.0" encoding="UTF-8" standalone="yes"?>
<Relationships xmlns="http://schemas.openxmlformats.org/package/2006/relationships"><Relationship Id="rId3" Type="http://schemas.microsoft.com/office/2011/relationships/chartColorStyle" Target="colors3.xml"/><Relationship Id="rId2" Type="http://schemas.openxmlformats.org/officeDocument/2006/relationships/chartUserShapes" Target="../drawings/drawing1.xml"/><Relationship Id="rId1" Type="http://schemas.openxmlformats.org/officeDocument/2006/relationships/oleObject" Target="file:///D:\Beehive%20Capital\Sixth%20Sense\Sixth%20Sensor%20Financial%20Model.xlsx" TargetMode="External"/><Relationship Id="rId4" Type="http://schemas.microsoft.com/office/2011/relationships/chartStyle" Target="style3.xml"/></Relationships>
</file>

<file path=ppt/charts/_rels/chart4.xml.rels><?xml version="1.0" encoding="UTF-8" standalone="yes"?>
<Relationships xmlns="http://schemas.openxmlformats.org/package/2006/relationships"><Relationship Id="rId1" Type="http://schemas.openxmlformats.org/officeDocument/2006/relationships/oleObject" Target="file:///D:\Paritosh\documents\all%20projects\STU%20and%20customers\Project%20details\customers\beehive%20capital\Sixth%20Sensor%20Financial%20Model_updatedmay2021.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lang val="en-US"/>
  <c:chart>
    <c:title>
      <c:layout/>
      <c:spPr>
        <a:noFill/>
        <a:ln>
          <a:noFill/>
        </a:ln>
        <a:effectLst/>
      </c:spPr>
      <c:txPr>
        <a:bodyPr rot="0" spcFirstLastPara="1" vertOverflow="ellipsis" vert="horz" wrap="square" anchor="ctr" anchorCtr="1"/>
        <a:lstStyle/>
        <a:p>
          <a:pPr>
            <a:defRPr sz="1600" b="1" i="0" u="none" strike="noStrike" kern="1200" baseline="0">
              <a:solidFill>
                <a:schemeClr val="tx2"/>
              </a:solidFill>
              <a:latin typeface="+mn-lt"/>
              <a:ea typeface="+mn-ea"/>
              <a:cs typeface="+mn-cs"/>
            </a:defRPr>
          </a:pPr>
          <a:endParaRPr lang="en-US"/>
        </a:p>
      </c:txPr>
    </c:title>
    <c:plotArea>
      <c:layout/>
      <c:barChart>
        <c:barDir val="col"/>
        <c:grouping val="clustered"/>
        <c:ser>
          <c:idx val="0"/>
          <c:order val="0"/>
          <c:tx>
            <c:strRef>
              <c:f>Charts!$A$3</c:f>
              <c:strCache>
                <c:ptCount val="1"/>
                <c:pt idx="0">
                  <c:v>Channel Partners</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dLblPos val="outEnd"/>
            <c:showVal val="1"/>
            <c:extLst xmlns:c16r2="http://schemas.microsoft.com/office/drawing/2015/06/char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strRef>
              <c:f>Charts!$B$2:$G$2</c:f>
              <c:strCache>
                <c:ptCount val="5"/>
                <c:pt idx="0">
                  <c:v>FY21E</c:v>
                </c:pt>
                <c:pt idx="1">
                  <c:v>FY22E</c:v>
                </c:pt>
                <c:pt idx="2">
                  <c:v>FY23E</c:v>
                </c:pt>
                <c:pt idx="3">
                  <c:v>FY24E</c:v>
                </c:pt>
                <c:pt idx="4">
                  <c:v>FY25E</c:v>
                </c:pt>
              </c:strCache>
            </c:strRef>
          </c:cat>
          <c:val>
            <c:numRef>
              <c:f>Charts!$B$3:$G$3</c:f>
              <c:numCache>
                <c:formatCode>_ * #,##0_ ;_ * \-#,##0_ ;_ * "-"??_ ;_ @_ </c:formatCode>
                <c:ptCount val="5"/>
                <c:pt idx="0">
                  <c:v>4</c:v>
                </c:pt>
                <c:pt idx="1">
                  <c:v>16</c:v>
                </c:pt>
                <c:pt idx="2">
                  <c:v>36</c:v>
                </c:pt>
                <c:pt idx="3">
                  <c:v>60</c:v>
                </c:pt>
                <c:pt idx="4">
                  <c:v>90</c:v>
                </c:pt>
              </c:numCache>
            </c:numRef>
          </c:val>
          <c:extLst xmlns:c16r2="http://schemas.microsoft.com/office/drawing/2015/06/chart">
            <c:ext xmlns:c16="http://schemas.microsoft.com/office/drawing/2014/chart" uri="{C3380CC4-5D6E-409C-BE32-E72D297353CC}">
              <c16:uniqueId val="{00000000-5852-40FC-9173-C9E008430BF7}"/>
            </c:ext>
          </c:extLst>
        </c:ser>
        <c:dLbls>
          <c:showVal val="1"/>
        </c:dLbls>
        <c:gapWidth val="100"/>
        <c:overlap val="-24"/>
        <c:axId val="118614656"/>
        <c:axId val="118628736"/>
      </c:barChart>
      <c:catAx>
        <c:axId val="118614656"/>
        <c:scaling>
          <c:orientation val="minMax"/>
        </c:scaling>
        <c:axPos val="b"/>
        <c:numFmt formatCode="General" sourceLinked="1"/>
        <c:maj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2"/>
                </a:solidFill>
                <a:latin typeface="+mn-lt"/>
                <a:ea typeface="+mn-ea"/>
                <a:cs typeface="+mn-cs"/>
              </a:defRPr>
            </a:pPr>
            <a:endParaRPr lang="en-US"/>
          </a:p>
        </c:txPr>
        <c:crossAx val="118628736"/>
        <c:crosses val="autoZero"/>
        <c:auto val="1"/>
        <c:lblAlgn val="ctr"/>
        <c:lblOffset val="100"/>
      </c:catAx>
      <c:valAx>
        <c:axId val="118628736"/>
        <c:scaling>
          <c:orientation val="minMax"/>
        </c:scaling>
        <c:axPos val="l"/>
        <c:majorGridlines>
          <c:spPr>
            <a:ln w="9525" cap="flat" cmpd="sng" algn="ctr">
              <a:solidFill>
                <a:schemeClr val="tx2">
                  <a:lumMod val="15000"/>
                  <a:lumOff val="85000"/>
                </a:schemeClr>
              </a:solidFill>
              <a:round/>
            </a:ln>
            <a:effectLst/>
          </c:spPr>
        </c:majorGridlines>
        <c:numFmt formatCode="_ * #,##0_ ;_ * \-#,##0_ ;_ * &quot;-&quot;??_ ;_ @_ " sourceLinked="1"/>
        <c:maj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2"/>
                </a:solidFill>
                <a:latin typeface="+mn-lt"/>
                <a:ea typeface="+mn-ea"/>
                <a:cs typeface="+mn-cs"/>
              </a:defRPr>
            </a:pPr>
            <a:endParaRPr lang="en-US"/>
          </a:p>
        </c:txPr>
        <c:crossAx val="118614656"/>
        <c:crosses val="autoZero"/>
        <c:crossBetween val="between"/>
      </c:valAx>
      <c:spPr>
        <a:noFill/>
        <a:ln>
          <a:noFill/>
        </a:ln>
        <a:effectLst/>
      </c:spPr>
    </c:plotArea>
    <c:plotVisOnly val="1"/>
    <c:dispBlanksAs val="gap"/>
    <c:extLst xmlns:c16r2="http://schemas.microsoft.com/office/drawing/2015/06/chart">
      <c:ext xmlns:c16r3="http://schemas.microsoft.com/office/drawing/2017/03/chart" uri="{56B9EC1D-385E-4148-901F-78D8002777C0}">
        <c16r3:dataDisplayOptions16>
          <c16r3:dispNaAsBlank val="1"/>
        </c16r3:dataDisplayOptions16>
      </c:ext>
    </c:extLst>
  </c:chart>
  <c:spPr>
    <a:solidFill>
      <a:schemeClr val="bg1"/>
    </a:solidFill>
    <a:ln w="9525" cap="flat" cmpd="sng" algn="ctr">
      <a:solidFill>
        <a:schemeClr val="tx2">
          <a:lumMod val="15000"/>
          <a:lumOff val="85000"/>
        </a:schemeClr>
      </a:solidFill>
      <a:round/>
    </a:ln>
    <a:effectLst/>
  </c:spPr>
  <c:txPr>
    <a:bodyPr/>
    <a:lstStyle/>
    <a:p>
      <a:pPr>
        <a:defRPr/>
      </a:pPr>
      <a:endParaRPr lang="en-US"/>
    </a:p>
  </c:txPr>
  <c:externalData r:id="rId1"/>
</c:chartSpace>
</file>

<file path=ppt/charts/chart2.xml><?xml version="1.0" encoding="utf-8"?>
<c:chartSpace xmlns:c="http://schemas.openxmlformats.org/drawingml/2006/chart" xmlns:a="http://schemas.openxmlformats.org/drawingml/2006/main" xmlns:r="http://schemas.openxmlformats.org/officeDocument/2006/relationships">
  <c:lang val="en-US"/>
  <c:chart>
    <c:title>
      <c:tx>
        <c:rich>
          <a:bodyPr rot="0" spcFirstLastPara="1" vertOverflow="ellipsis" vert="horz" wrap="square" anchor="ctr" anchorCtr="1"/>
          <a:lstStyle/>
          <a:p>
            <a:pPr>
              <a:defRPr lang="en-IN" sz="1080" b="0" i="0" u="none" strike="noStrike" kern="1200" spc="0" baseline="0">
                <a:solidFill>
                  <a:schemeClr val="tx2"/>
                </a:solidFill>
                <a:latin typeface="+mn-lt"/>
                <a:ea typeface="+mn-ea"/>
                <a:cs typeface="+mn-cs"/>
              </a:defRPr>
            </a:pPr>
            <a:r>
              <a:rPr lang="en-US"/>
              <a:t>Unit Sales</a:t>
            </a:r>
          </a:p>
        </c:rich>
      </c:tx>
      <c:layout/>
      <c:spPr>
        <a:noFill/>
        <a:ln>
          <a:noFill/>
        </a:ln>
        <a:effectLst/>
      </c:spPr>
    </c:title>
    <c:plotArea>
      <c:layout/>
      <c:barChart>
        <c:barDir val="col"/>
        <c:grouping val="clustered"/>
        <c:ser>
          <c:idx val="0"/>
          <c:order val="0"/>
          <c:tx>
            <c:strRef>
              <c:f>Charts!$A$10</c:f>
              <c:strCache>
                <c:ptCount val="1"/>
                <c:pt idx="0">
                  <c:v>Volume Sales</c:v>
                </c:pt>
              </c:strCache>
            </c:strRef>
          </c:tx>
          <c:spPr>
            <a:solidFill>
              <a:schemeClr val="accent1"/>
            </a:solidFill>
            <a:ln>
              <a:noFill/>
            </a:ln>
            <a:effectLst/>
          </c:spPr>
          <c:dLbls>
            <c:spPr>
              <a:noFill/>
              <a:ln>
                <a:noFill/>
              </a:ln>
              <a:effectLst/>
            </c:spPr>
            <c:txPr>
              <a:bodyPr rot="0" spcFirstLastPara="1" vertOverflow="ellipsis" vert="horz" wrap="square" lIns="38100" tIns="19050" rIns="38100" bIns="19050" anchor="ctr" anchorCtr="1">
                <a:spAutoFit/>
              </a:bodyPr>
              <a:lstStyle/>
              <a:p>
                <a:pPr>
                  <a:defRPr lang="en-IN" sz="900" b="0" i="0" u="none" strike="noStrike" kern="1200" baseline="0">
                    <a:solidFill>
                      <a:schemeClr val="tx2"/>
                    </a:solidFill>
                    <a:latin typeface="+mn-lt"/>
                    <a:ea typeface="+mn-ea"/>
                    <a:cs typeface="+mn-cs"/>
                  </a:defRPr>
                </a:pPr>
                <a:endParaRPr lang="en-US"/>
              </a:p>
            </c:txPr>
            <c:showVal val="1"/>
            <c:extLst xmlns:c16r2="http://schemas.microsoft.com/office/drawing/2015/06/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Charts!$B$9:$G$9</c:f>
              <c:strCache>
                <c:ptCount val="5"/>
                <c:pt idx="0">
                  <c:v>FY21E</c:v>
                </c:pt>
                <c:pt idx="1">
                  <c:v>FY22E</c:v>
                </c:pt>
                <c:pt idx="2">
                  <c:v>FY23E</c:v>
                </c:pt>
                <c:pt idx="3">
                  <c:v>FY24E</c:v>
                </c:pt>
                <c:pt idx="4">
                  <c:v>FY25E</c:v>
                </c:pt>
              </c:strCache>
            </c:strRef>
          </c:cat>
          <c:val>
            <c:numRef>
              <c:f>Charts!$B$10:$G$10</c:f>
              <c:numCache>
                <c:formatCode>_(* #,##0_);_(* \(#,##0\);_(* "-"??_);_(@_)</c:formatCode>
                <c:ptCount val="5"/>
                <c:pt idx="0">
                  <c:v>724</c:v>
                </c:pt>
                <c:pt idx="1">
                  <c:v>4320</c:v>
                </c:pt>
                <c:pt idx="2">
                  <c:v>18261</c:v>
                </c:pt>
                <c:pt idx="3">
                  <c:v>47687</c:v>
                </c:pt>
                <c:pt idx="4">
                  <c:v>111038</c:v>
                </c:pt>
              </c:numCache>
            </c:numRef>
          </c:val>
          <c:extLst xmlns:c16r2="http://schemas.microsoft.com/office/drawing/2015/06/chart">
            <c:ext xmlns:c16="http://schemas.microsoft.com/office/drawing/2014/chart" uri="{C3380CC4-5D6E-409C-BE32-E72D297353CC}">
              <c16:uniqueId val="{00000000-6241-44CB-AB87-5242814743A2}"/>
            </c:ext>
          </c:extLst>
        </c:ser>
        <c:gapWidth val="219"/>
        <c:overlap val="-27"/>
        <c:axId val="118695808"/>
        <c:axId val="118730752"/>
      </c:barChart>
      <c:catAx>
        <c:axId val="118695808"/>
        <c:scaling>
          <c:orientation val="minMax"/>
        </c:scaling>
        <c:axPos val="b"/>
        <c:numFmt formatCode="General" sourceLinked="1"/>
        <c:maj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IN" sz="900" b="0" i="0" u="none" strike="noStrike" kern="1200" baseline="0">
                <a:solidFill>
                  <a:schemeClr val="tx2"/>
                </a:solidFill>
                <a:latin typeface="+mn-lt"/>
                <a:ea typeface="+mn-ea"/>
                <a:cs typeface="+mn-cs"/>
              </a:defRPr>
            </a:pPr>
            <a:endParaRPr lang="en-US"/>
          </a:p>
        </c:txPr>
        <c:crossAx val="118730752"/>
        <c:crosses val="autoZero"/>
        <c:auto val="1"/>
        <c:lblAlgn val="ctr"/>
        <c:lblOffset val="100"/>
      </c:catAx>
      <c:valAx>
        <c:axId val="118730752"/>
        <c:scaling>
          <c:orientation val="minMax"/>
        </c:scaling>
        <c:axPos val="l"/>
        <c:majorGridlines>
          <c:spPr>
            <a:ln w="9525" cap="flat" cmpd="sng" algn="ctr">
              <a:solidFill>
                <a:schemeClr val="tx1">
                  <a:lumMod val="15000"/>
                  <a:lumOff val="85000"/>
                </a:schemeClr>
              </a:solidFill>
              <a:round/>
            </a:ln>
            <a:effectLst/>
          </c:spPr>
        </c:majorGridlines>
        <c:numFmt formatCode="_(* #,##0_);_(* \(#,##0\);_(* &quot;-&quot;??_);_(@_)" sourceLinked="1"/>
        <c:majorTickMark val="none"/>
        <c:tickLblPos val="nextTo"/>
        <c:spPr>
          <a:noFill/>
          <a:ln>
            <a:noFill/>
          </a:ln>
          <a:effectLst/>
        </c:spPr>
        <c:txPr>
          <a:bodyPr rot="-60000000" spcFirstLastPara="1" vertOverflow="ellipsis" vert="horz" wrap="square" anchor="ctr" anchorCtr="1"/>
          <a:lstStyle/>
          <a:p>
            <a:pPr>
              <a:defRPr lang="en-IN" sz="900" b="0" i="0" u="none" strike="noStrike" kern="1200" baseline="0">
                <a:solidFill>
                  <a:schemeClr val="tx2"/>
                </a:solidFill>
                <a:latin typeface="+mn-lt"/>
                <a:ea typeface="+mn-ea"/>
                <a:cs typeface="+mn-cs"/>
              </a:defRPr>
            </a:pPr>
            <a:endParaRPr lang="en-US"/>
          </a:p>
        </c:txPr>
        <c:crossAx val="118695808"/>
        <c:crosses val="autoZero"/>
        <c:crossBetween val="between"/>
      </c:valAx>
      <c:spPr>
        <a:noFill/>
        <a:ln>
          <a:noFill/>
        </a:ln>
        <a:effectLst/>
      </c:spPr>
    </c:plotArea>
    <c:plotVisOnly val="1"/>
    <c:dispBlanksAs val="gap"/>
    <c:extLst xmlns:c16r2="http://schemas.microsoft.com/office/drawing/2015/06/chart">
      <c:ext xmlns:c16r3="http://schemas.microsoft.com/office/drawing/2017/03/chart" uri="{56B9EC1D-385E-4148-901F-78D8002777C0}">
        <c16r3:dataDisplayOptions16>
          <c16r3:dispNaAsBlank val="1"/>
        </c16r3:dataDisplayOptions16>
      </c:ext>
    </c:extLst>
  </c:chart>
  <c:spPr>
    <a:solidFill>
      <a:schemeClr val="bg1"/>
    </a:solidFill>
    <a:ln w="9525" cap="flat" cmpd="sng" algn="ctr">
      <a:solidFill>
        <a:schemeClr val="tx1">
          <a:lumMod val="15000"/>
          <a:lumOff val="85000"/>
        </a:schemeClr>
      </a:solidFill>
      <a:round/>
    </a:ln>
    <a:effectLst/>
  </c:spPr>
  <c:txPr>
    <a:bodyPr/>
    <a:lstStyle/>
    <a:p>
      <a:pPr>
        <a:defRPr lang="en-IN" sz="900" b="0" i="0" u="none" strike="noStrike" kern="1200" baseline="0">
          <a:solidFill>
            <a:schemeClr val="tx2"/>
          </a:solidFill>
          <a:latin typeface="+mn-lt"/>
          <a:ea typeface="+mn-ea"/>
          <a:cs typeface="+mn-cs"/>
        </a:defRPr>
      </a:pPr>
      <a:endParaRPr lang="en-US"/>
    </a:p>
  </c:txPr>
  <c:externalData r:id="rId1"/>
</c:chartSpace>
</file>

<file path=ppt/charts/chart3.xml><?xml version="1.0" encoding="utf-8"?>
<c:chartSpace xmlns:c="http://schemas.openxmlformats.org/drawingml/2006/chart" xmlns:a="http://schemas.openxmlformats.org/drawingml/2006/main" xmlns:r="http://schemas.openxmlformats.org/officeDocument/2006/relationships">
  <c:date1904 val="1"/>
  <c:lang val="en-US"/>
  <c:chart>
    <c:autoTitleDeleted val="1"/>
    <c:plotArea>
      <c:layout/>
      <c:pieChart>
        <c:varyColors val="1"/>
        <c:firstSliceAng val="0"/>
      </c:pieChart>
      <c:spPr>
        <a:noFill/>
        <a:ln>
          <a:noFill/>
        </a:ln>
        <a:effectLst/>
      </c:spPr>
    </c:plotArea>
    <c:plotVisOnly val="1"/>
    <c:dispBlanksAs val="zero"/>
    <c:extLst xmlns:c16r2="http://schemas.microsoft.com/office/drawing/2015/06/chart">
      <c:ext xmlns:c16r3="http://schemas.microsoft.com/office/drawing/2017/03/chart" uri="{56B9EC1D-385E-4148-901F-78D8002777C0}">
        <c16r3:dataDisplayOptions16>
          <c16r3:dispNaAsBlank val="1"/>
        </c16r3:dataDisplayOptions16>
      </c:ext>
    </c:extLst>
  </c:chart>
  <c:spPr>
    <a:solidFill>
      <a:schemeClr val="bg1"/>
    </a:solidFill>
    <a:ln>
      <a:noFill/>
    </a:ln>
    <a:effectLst/>
  </c:spPr>
  <c:txPr>
    <a:bodyPr/>
    <a:lstStyle/>
    <a:p>
      <a:pPr>
        <a:defRPr/>
      </a:pPr>
      <a:endParaRPr lang="en-US"/>
    </a:p>
  </c:txPr>
  <c:externalData r:id="rId1"/>
  <c:userShapes r:id="rId2"/>
</c:chartSpace>
</file>

<file path=ppt/charts/chart4.xml><?xml version="1.0" encoding="utf-8"?>
<c:chartSpace xmlns:c="http://schemas.openxmlformats.org/drawingml/2006/chart" xmlns:a="http://schemas.openxmlformats.org/drawingml/2006/main" xmlns:r="http://schemas.openxmlformats.org/officeDocument/2006/relationships">
  <c:lang val="en-US"/>
  <c:chart>
    <c:autoTitleDeleted val="1"/>
    <c:plotArea>
      <c:layout/>
      <c:pieChart>
        <c:varyColors val="1"/>
        <c:ser>
          <c:idx val="0"/>
          <c:order val="0"/>
          <c:dPt>
            <c:idx val="0"/>
            <c:spPr>
              <a:pattFill prst="ltUpDiag">
                <a:fgClr>
                  <a:schemeClr val="accent1"/>
                </a:fgClr>
                <a:bgClr>
                  <a:schemeClr val="accent1">
                    <a:lumMod val="20000"/>
                    <a:lumOff val="80000"/>
                  </a:schemeClr>
                </a:bgClr>
              </a:pattFill>
              <a:ln w="19050">
                <a:solidFill>
                  <a:schemeClr val="lt1"/>
                </a:solidFill>
              </a:ln>
              <a:effectLst>
                <a:innerShdw blurRad="114300">
                  <a:schemeClr val="accent1"/>
                </a:innerShdw>
              </a:effectLst>
            </c:spPr>
            <c:extLst xmlns:c16r2="http://schemas.microsoft.com/office/drawing/2015/06/chart">
              <c:ext xmlns:c16="http://schemas.microsoft.com/office/drawing/2014/chart" uri="{C3380CC4-5D6E-409C-BE32-E72D297353CC}">
                <c16:uniqueId val="{00000001-39C6-4D49-AF2C-A55CC4E3B7C2}"/>
              </c:ext>
            </c:extLst>
          </c:dPt>
          <c:dPt>
            <c:idx val="1"/>
            <c:spPr>
              <a:pattFill prst="ltUpDiag">
                <a:fgClr>
                  <a:schemeClr val="accent2"/>
                </a:fgClr>
                <a:bgClr>
                  <a:schemeClr val="accent2">
                    <a:lumMod val="20000"/>
                    <a:lumOff val="80000"/>
                  </a:schemeClr>
                </a:bgClr>
              </a:pattFill>
              <a:ln w="19050">
                <a:solidFill>
                  <a:schemeClr val="lt1"/>
                </a:solidFill>
              </a:ln>
              <a:effectLst>
                <a:innerShdw blurRad="114300">
                  <a:schemeClr val="accent2"/>
                </a:innerShdw>
              </a:effectLst>
            </c:spPr>
            <c:extLst xmlns:c16r2="http://schemas.microsoft.com/office/drawing/2015/06/chart">
              <c:ext xmlns:c16="http://schemas.microsoft.com/office/drawing/2014/chart" uri="{C3380CC4-5D6E-409C-BE32-E72D297353CC}">
                <c16:uniqueId val="{00000003-39C6-4D49-AF2C-A55CC4E3B7C2}"/>
              </c:ext>
            </c:extLst>
          </c:dPt>
          <c:dPt>
            <c:idx val="2"/>
            <c:spPr>
              <a:pattFill prst="ltUpDiag">
                <a:fgClr>
                  <a:schemeClr val="accent3"/>
                </a:fgClr>
                <a:bgClr>
                  <a:schemeClr val="accent3">
                    <a:lumMod val="20000"/>
                    <a:lumOff val="80000"/>
                  </a:schemeClr>
                </a:bgClr>
              </a:pattFill>
              <a:ln w="19050">
                <a:solidFill>
                  <a:schemeClr val="lt1"/>
                </a:solidFill>
              </a:ln>
              <a:effectLst>
                <a:innerShdw blurRad="114300">
                  <a:schemeClr val="accent3"/>
                </a:innerShdw>
              </a:effectLst>
            </c:spPr>
            <c:extLst xmlns:c16r2="http://schemas.microsoft.com/office/drawing/2015/06/chart">
              <c:ext xmlns:c16="http://schemas.microsoft.com/office/drawing/2014/chart" uri="{C3380CC4-5D6E-409C-BE32-E72D297353CC}">
                <c16:uniqueId val="{00000005-39C6-4D49-AF2C-A55CC4E3B7C2}"/>
              </c:ext>
            </c:extLst>
          </c:dPt>
          <c:dPt>
            <c:idx val="3"/>
            <c:spPr>
              <a:pattFill prst="ltUpDiag">
                <a:fgClr>
                  <a:schemeClr val="accent4"/>
                </a:fgClr>
                <a:bgClr>
                  <a:schemeClr val="accent4">
                    <a:lumMod val="20000"/>
                    <a:lumOff val="80000"/>
                  </a:schemeClr>
                </a:bgClr>
              </a:pattFill>
              <a:ln w="19050">
                <a:solidFill>
                  <a:schemeClr val="lt1"/>
                </a:solidFill>
              </a:ln>
              <a:effectLst>
                <a:innerShdw blurRad="114300">
                  <a:schemeClr val="accent4"/>
                </a:innerShdw>
              </a:effectLst>
            </c:spPr>
            <c:extLst xmlns:c16r2="http://schemas.microsoft.com/office/drawing/2015/06/chart">
              <c:ext xmlns:c16="http://schemas.microsoft.com/office/drawing/2014/chart" uri="{C3380CC4-5D6E-409C-BE32-E72D297353CC}">
                <c16:uniqueId val="{00000007-39C6-4D49-AF2C-A55CC4E3B7C2}"/>
              </c:ext>
            </c:extLst>
          </c:dPt>
          <c:dPt>
            <c:idx val="4"/>
            <c:spPr>
              <a:pattFill prst="ltUpDiag">
                <a:fgClr>
                  <a:schemeClr val="accent5"/>
                </a:fgClr>
                <a:bgClr>
                  <a:schemeClr val="accent5">
                    <a:lumMod val="20000"/>
                    <a:lumOff val="80000"/>
                  </a:schemeClr>
                </a:bgClr>
              </a:pattFill>
              <a:ln w="19050">
                <a:solidFill>
                  <a:schemeClr val="lt1"/>
                </a:solidFill>
              </a:ln>
              <a:effectLst>
                <a:innerShdw blurRad="114300">
                  <a:schemeClr val="accent5"/>
                </a:innerShdw>
              </a:effectLst>
            </c:spPr>
            <c:extLst xmlns:c16r2="http://schemas.microsoft.com/office/drawing/2015/06/chart">
              <c:ext xmlns:c16="http://schemas.microsoft.com/office/drawing/2014/chart" uri="{C3380CC4-5D6E-409C-BE32-E72D297353CC}">
                <c16:uniqueId val="{00000009-39C6-4D49-AF2C-A55CC4E3B7C2}"/>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Val val="1"/>
            <c:showCatName val="1"/>
            <c:showLeaderLines val="1"/>
            <c:leaderLines>
              <c:spPr>
                <a:ln w="9525">
                  <a:solidFill>
                    <a:schemeClr val="tx1">
                      <a:lumMod val="35000"/>
                      <a:lumOff val="65000"/>
                    </a:schemeClr>
                  </a:solidFill>
                </a:ln>
                <a:effectLst/>
              </c:spPr>
            </c:leaderLines>
            <c:extLst xmlns:c16r2="http://schemas.microsoft.com/office/drawing/2015/06/chart">
              <c:ext xmlns:c15="http://schemas.microsoft.com/office/drawing/2012/chart" uri="{CE6537A1-D6FC-4f65-9D91-7224C49458BB}"/>
            </c:extLst>
          </c:dLbls>
          <c:cat>
            <c:strRef>
              <c:f>Charts!$A$46:$A$50</c:f>
              <c:strCache>
                <c:ptCount val="5"/>
                <c:pt idx="0">
                  <c:v>Marketing Spends</c:v>
                </c:pt>
                <c:pt idx="1">
                  <c:v>Debt</c:v>
                </c:pt>
                <c:pt idx="2">
                  <c:v>R&amp;D</c:v>
                </c:pt>
                <c:pt idx="3">
                  <c:v>Capex</c:v>
                </c:pt>
                <c:pt idx="4">
                  <c:v>Working Capital</c:v>
                </c:pt>
              </c:strCache>
            </c:strRef>
          </c:cat>
          <c:val>
            <c:numRef>
              <c:f>Charts!$C$46:$C$50</c:f>
              <c:numCache>
                <c:formatCode>_ * #,##0.0_ ;_ * \-#,##0.0_ ;_ * "-"??_ ;_ @_ </c:formatCode>
                <c:ptCount val="5"/>
                <c:pt idx="0">
                  <c:v>42.339911770000001</c:v>
                </c:pt>
                <c:pt idx="1">
                  <c:v>5.2313941454084372</c:v>
                </c:pt>
                <c:pt idx="2">
                  <c:v>14.126432000000001</c:v>
                </c:pt>
                <c:pt idx="3">
                  <c:v>5.870000000000001</c:v>
                </c:pt>
                <c:pt idx="4">
                  <c:v>32.432262084591564</c:v>
                </c:pt>
              </c:numCache>
            </c:numRef>
          </c:val>
          <c:extLst xmlns:c16r2="http://schemas.microsoft.com/office/drawing/2015/06/chart">
            <c:ext xmlns:c16="http://schemas.microsoft.com/office/drawing/2014/chart" uri="{C3380CC4-5D6E-409C-BE32-E72D297353CC}">
              <c16:uniqueId val="{00000000-8A06-4A0C-A6A5-538EF53FDB30}"/>
            </c:ext>
          </c:extLst>
        </c:ser>
        <c:firstSliceAng val="0"/>
      </c:pieChart>
      <c:spPr>
        <a:noFill/>
        <a:ln>
          <a:noFill/>
        </a:ln>
        <a:effectLst/>
      </c:spPr>
    </c:plotArea>
    <c:plotVisOnly val="1"/>
    <c:dispBlanksAs val="zero"/>
    <c:extLst xmlns:c16r2="http://schemas.microsoft.com/office/drawing/2015/06/chart">
      <c:ext xmlns:c16r3="http://schemas.microsoft.com/office/drawing/2017/03/chart" uri="{56B9EC1D-385E-4148-901F-78D8002777C0}">
        <c16r3:dataDisplayOptions16>
          <c16r3:dispNaAsBlank val="1"/>
        </c16r3:dataDisplayOptions16>
      </c:ext>
    </c:extLst>
  </c:chart>
  <c:spPr>
    <a:solidFill>
      <a:schemeClr val="bg1"/>
    </a:solidFill>
    <a:ln w="9525" cap="flat" cmpd="sng" algn="ctr">
      <a:solidFill>
        <a:schemeClr val="tx1">
          <a:lumMod val="15000"/>
          <a:lumOff val="85000"/>
        </a:schemeClr>
      </a:solidFill>
      <a:round/>
    </a:ln>
    <a:effectLst/>
  </c:spPr>
  <c:txPr>
    <a:bodyPr/>
    <a:lstStyle/>
    <a:p>
      <a:pPr>
        <a:defRPr/>
      </a:pPr>
      <a:endParaRPr lang="en-US"/>
    </a:p>
  </c:txPr>
  <c:externalData r:id="rId1"/>
</c:chartSpac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3.xml><?xml version="1.0" encoding="utf-8"?>
<cs:chartStyle xmlns:cs="http://schemas.microsoft.com/office/drawing/2012/chartStyle" xmlns:a="http://schemas.openxmlformats.org/drawingml/2006/main" id="252">
  <cs:axisTitle>
    <cs:lnRef idx="0"/>
    <cs:fillRef idx="0"/>
    <cs:effectRef idx="0"/>
    <cs:fontRef idx="minor">
      <a:schemeClr val="tx1">
        <a:lumMod val="65000"/>
        <a:lumOff val="35000"/>
      </a:schemeClr>
    </cs:fontRef>
    <cs:defRPr sz="900" b="1" kern="1200"/>
  </cs:axisTitle>
  <cs:categoryAxis>
    <cs:lnRef idx="0"/>
    <cs:fillRef idx="0"/>
    <cs:effectRef idx="0"/>
    <cs:fontRef idx="minor">
      <a:schemeClr val="tx1">
        <a:lumMod val="65000"/>
        <a:lumOff val="35000"/>
      </a:schemeClr>
    </cs:fontRef>
    <cs:spPr>
      <a:ln w="19050"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styleClr val="auto"/>
    </cs:effectRef>
    <cs:fontRef idx="minor">
      <a:schemeClr val="dk1"/>
    </cs:fontRef>
    <cs:spPr>
      <a:pattFill prst="ltUpDiag">
        <a:fgClr>
          <a:schemeClr val="phClr"/>
        </a:fgClr>
        <a:bgClr>
          <a:schemeClr val="phClr">
            <a:lumMod val="20000"/>
            <a:lumOff val="80000"/>
          </a:schemeClr>
        </a:bgClr>
      </a:pattFill>
      <a:ln w="19050">
        <a:solidFill>
          <a:schemeClr val="lt1"/>
        </a:solidFill>
      </a:ln>
      <a:effectLst>
        <a:innerShdw blurRad="114300">
          <a:schemeClr val="phClr"/>
        </a:innerShdw>
      </a:effectLst>
    </cs:spPr>
  </cs:dataPoint>
  <cs:dataPoint3D>
    <cs:lnRef idx="0"/>
    <cs:fillRef idx="0">
      <cs:styleClr val="auto"/>
    </cs:fillRef>
    <cs:effectRef idx="0"/>
    <cs:fontRef idx="minor">
      <a:schemeClr val="dk1"/>
    </cs:fontRef>
    <cs:spPr>
      <a:pattFill prst="ltUpDiag">
        <a:fgClr>
          <a:schemeClr val="phClr"/>
        </a:fgClr>
        <a:bgClr>
          <a:schemeClr val="phClr">
            <a:lumMod val="20000"/>
            <a:lumOff val="80000"/>
          </a:schemeClr>
        </a:bgClr>
      </a:pattFill>
      <a:ln w="19050">
        <a:solidFill>
          <a:schemeClr val="lt1"/>
        </a:solidFill>
      </a:ln>
      <a:effectLst>
        <a:innerShdw blurRad="114300">
          <a:schemeClr val="phClr"/>
        </a:innerShdw>
      </a:effectLst>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a:solidFill>
          <a:schemeClr val="tx1">
            <a:lumMod val="15000"/>
            <a:lumOff val="85000"/>
          </a:schemeClr>
        </a:solidFill>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50000"/>
        <a:lumOff val="50000"/>
      </a:schemeClr>
    </cs:fontRef>
    <cs:defRPr sz="1800" b="1" kern="1200" cap="all" spc="15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dk1"/>
    </cs:fontRef>
  </cs:wall>
</cs:chartStyle>
</file>

<file path=ppt/drawings/drawing1.xml><?xml version="1.0" encoding="utf-8"?>
<c:userShapes xmlns:c="http://schemas.openxmlformats.org/drawingml/2006/chart">
  <cdr:relSizeAnchor xmlns:cdr="http://schemas.openxmlformats.org/drawingml/2006/chartDrawing">
    <cdr:from>
      <cdr:x>0</cdr:x>
      <cdr:y>0</cdr:y>
    </cdr:from>
    <cdr:to>
      <cdr:x>0.04674</cdr:x>
      <cdr:y>0.33665</cdr:y>
    </cdr:to>
    <cdr:sp macro="" textlink="">
      <cdr:nvSpPr>
        <cdr:cNvPr id="2" name="Rectangle 1">
          <a:extLst xmlns:a="http://schemas.openxmlformats.org/drawingml/2006/main">
            <a:ext uri="{FF2B5EF4-FFF2-40B4-BE49-F238E27FC236}">
              <a16:creationId xmlns="" xmlns:a16="http://schemas.microsoft.com/office/drawing/2014/main" id="{62640A25-EE95-1047-B23E-73D77041B4C3}"/>
            </a:ext>
          </a:extLst>
        </cdr:cNvPr>
        <cdr:cNvSpPr/>
      </cdr:nvSpPr>
      <cdr:spPr>
        <a:xfrm xmlns:a="http://schemas.openxmlformats.org/drawingml/2006/main">
          <a:off x="0" y="-22954"/>
          <a:ext cx="275369" cy="1225685"/>
        </a:xfrm>
        <a:prstGeom xmlns:a="http://schemas.openxmlformats.org/drawingml/2006/main" prst="rect">
          <a:avLst/>
        </a:prstGeom>
        <a:solidFill xmlns:a="http://schemas.openxmlformats.org/drawingml/2006/main">
          <a:schemeClr val="accent6">
            <a:lumMod val="75000"/>
          </a:schemeClr>
        </a:solidFill>
        <a:ln xmlns:a="http://schemas.openxmlformats.org/drawingml/2006/main">
          <a:no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vertOverflow="clip"/>
        <a:lstStyle xmlns:a="http://schemas.openxmlformats.org/drawingml/2006/main"/>
        <a:p xmlns:a="http://schemas.openxmlformats.org/drawingml/2006/main">
          <a:endParaRPr lang="en-US"/>
        </a:p>
      </cdr:txBody>
    </cdr:sp>
  </cdr:relSizeAnchor>
  <cdr:relSizeAnchor xmlns:cdr="http://schemas.openxmlformats.org/drawingml/2006/chartDrawing">
    <cdr:from>
      <cdr:x>0</cdr:x>
      <cdr:y>0.33168</cdr:y>
    </cdr:from>
    <cdr:to>
      <cdr:x>0.04674</cdr:x>
      <cdr:y>0.66832</cdr:y>
    </cdr:to>
    <cdr:sp macro="" textlink="">
      <cdr:nvSpPr>
        <cdr:cNvPr id="3" name="Rectangle 2">
          <a:extLst xmlns:a="http://schemas.openxmlformats.org/drawingml/2006/main">
            <a:ext uri="{FF2B5EF4-FFF2-40B4-BE49-F238E27FC236}">
              <a16:creationId xmlns="" xmlns:a16="http://schemas.microsoft.com/office/drawing/2014/main" id="{83B27FCA-E401-1F40-AFFE-21FB6A1D31D1}"/>
            </a:ext>
          </a:extLst>
        </cdr:cNvPr>
        <cdr:cNvSpPr/>
      </cdr:nvSpPr>
      <cdr:spPr>
        <a:xfrm xmlns:a="http://schemas.openxmlformats.org/drawingml/2006/main">
          <a:off x="-541240" y="1207594"/>
          <a:ext cx="275369" cy="1225685"/>
        </a:xfrm>
        <a:prstGeom xmlns:a="http://schemas.openxmlformats.org/drawingml/2006/main" prst="rect">
          <a:avLst/>
        </a:prstGeom>
        <a:solidFill xmlns:a="http://schemas.openxmlformats.org/drawingml/2006/main">
          <a:srgbClr val="E09A0E"/>
        </a:solidFill>
        <a:ln xmlns:a="http://schemas.openxmlformats.org/drawingml/2006/main">
          <a:no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a:lstStyle xmlns:a="http://schemas.openxmlformats.org/drawingml/2006/main">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xmlns:a="http://schemas.openxmlformats.org/drawingml/2006/main">
          <a:endParaRPr lang="en-US"/>
        </a:p>
      </cdr:txBody>
    </cdr:sp>
  </cdr:relSizeAnchor>
  <cdr:relSizeAnchor xmlns:cdr="http://schemas.openxmlformats.org/drawingml/2006/chartDrawing">
    <cdr:from>
      <cdr:x>0</cdr:x>
      <cdr:y>0.66335</cdr:y>
    </cdr:from>
    <cdr:to>
      <cdr:x>0.04674</cdr:x>
      <cdr:y>1</cdr:y>
    </cdr:to>
    <cdr:sp macro="" textlink="">
      <cdr:nvSpPr>
        <cdr:cNvPr id="4" name="Rectangle 3">
          <a:extLst xmlns:a="http://schemas.openxmlformats.org/drawingml/2006/main">
            <a:ext uri="{FF2B5EF4-FFF2-40B4-BE49-F238E27FC236}">
              <a16:creationId xmlns="" xmlns:a16="http://schemas.microsoft.com/office/drawing/2014/main" id="{BFB44608-2D93-AD4A-864F-9AECA1276FD3}"/>
            </a:ext>
          </a:extLst>
        </cdr:cNvPr>
        <cdr:cNvSpPr/>
      </cdr:nvSpPr>
      <cdr:spPr>
        <a:xfrm xmlns:a="http://schemas.openxmlformats.org/drawingml/2006/main">
          <a:off x="0" y="2415189"/>
          <a:ext cx="275369" cy="1225685"/>
        </a:xfrm>
        <a:prstGeom xmlns:a="http://schemas.openxmlformats.org/drawingml/2006/main" prst="rect">
          <a:avLst/>
        </a:prstGeom>
        <a:solidFill xmlns:a="http://schemas.openxmlformats.org/drawingml/2006/main">
          <a:srgbClr val="C00000"/>
        </a:solidFill>
        <a:ln xmlns:a="http://schemas.openxmlformats.org/drawingml/2006/main">
          <a:no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a:lstStyle xmlns:a="http://schemas.openxmlformats.org/drawingml/2006/main">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xmlns:a="http://schemas.openxmlformats.org/drawingml/2006/main">
          <a:endParaRPr lang="en-US"/>
        </a:p>
      </cdr:txBody>
    </cdr:sp>
  </cdr:relSizeAnchor>
  <cdr:relSizeAnchor xmlns:cdr="http://schemas.openxmlformats.org/drawingml/2006/chartDrawing">
    <cdr:from>
      <cdr:x>0.95326</cdr:x>
      <cdr:y>0</cdr:y>
    </cdr:from>
    <cdr:to>
      <cdr:x>1</cdr:x>
      <cdr:y>0.35001</cdr:y>
    </cdr:to>
    <cdr:sp macro="" textlink="">
      <cdr:nvSpPr>
        <cdr:cNvPr id="5" name="Rectangle 4">
          <a:extLst xmlns:a="http://schemas.openxmlformats.org/drawingml/2006/main">
            <a:ext uri="{FF2B5EF4-FFF2-40B4-BE49-F238E27FC236}">
              <a16:creationId xmlns="" xmlns:a16="http://schemas.microsoft.com/office/drawing/2014/main" id="{2D557FC1-9FF9-EF44-B6AA-F1906C09B021}"/>
            </a:ext>
          </a:extLst>
        </cdr:cNvPr>
        <cdr:cNvSpPr/>
      </cdr:nvSpPr>
      <cdr:spPr>
        <a:xfrm xmlns:a="http://schemas.openxmlformats.org/drawingml/2006/main">
          <a:off x="5616192" y="0"/>
          <a:ext cx="275369" cy="1274325"/>
        </a:xfrm>
        <a:prstGeom xmlns:a="http://schemas.openxmlformats.org/drawingml/2006/main" prst="rect">
          <a:avLst/>
        </a:prstGeom>
        <a:solidFill xmlns:a="http://schemas.openxmlformats.org/drawingml/2006/main">
          <a:schemeClr val="accent6">
            <a:lumMod val="75000"/>
          </a:schemeClr>
        </a:solidFill>
        <a:ln xmlns:a="http://schemas.openxmlformats.org/drawingml/2006/main">
          <a:no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a:lstStyle xmlns:a="http://schemas.openxmlformats.org/drawingml/2006/main">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xmlns:a="http://schemas.openxmlformats.org/drawingml/2006/main">
          <a:endParaRPr lang="en-US"/>
        </a:p>
      </cdr:txBody>
    </cdr:sp>
  </cdr:relSizeAnchor>
  <cdr:relSizeAnchor xmlns:cdr="http://schemas.openxmlformats.org/drawingml/2006/chartDrawing">
    <cdr:from>
      <cdr:x>0.95326</cdr:x>
      <cdr:y>0.34504</cdr:y>
    </cdr:from>
    <cdr:to>
      <cdr:x>1</cdr:x>
      <cdr:y>0.68168</cdr:y>
    </cdr:to>
    <cdr:sp macro="" textlink="">
      <cdr:nvSpPr>
        <cdr:cNvPr id="6" name="Rectangle 5">
          <a:extLst xmlns:a="http://schemas.openxmlformats.org/drawingml/2006/main">
            <a:ext uri="{FF2B5EF4-FFF2-40B4-BE49-F238E27FC236}">
              <a16:creationId xmlns="" xmlns:a16="http://schemas.microsoft.com/office/drawing/2014/main" id="{62B238D0-561A-F74D-B7D9-C47E9A620B5E}"/>
            </a:ext>
          </a:extLst>
        </cdr:cNvPr>
        <cdr:cNvSpPr/>
      </cdr:nvSpPr>
      <cdr:spPr>
        <a:xfrm xmlns:a="http://schemas.openxmlformats.org/drawingml/2006/main">
          <a:off x="5616192" y="1256234"/>
          <a:ext cx="275369" cy="1225685"/>
        </a:xfrm>
        <a:prstGeom xmlns:a="http://schemas.openxmlformats.org/drawingml/2006/main" prst="rect">
          <a:avLst/>
        </a:prstGeom>
        <a:solidFill xmlns:a="http://schemas.openxmlformats.org/drawingml/2006/main">
          <a:srgbClr val="E09A0E"/>
        </a:solidFill>
        <a:ln xmlns:a="http://schemas.openxmlformats.org/drawingml/2006/main">
          <a:no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a:lstStyle xmlns:a="http://schemas.openxmlformats.org/drawingml/2006/main">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xmlns:a="http://schemas.openxmlformats.org/drawingml/2006/main">
          <a:endParaRPr lang="en-US"/>
        </a:p>
      </cdr:txBody>
    </cdr:sp>
  </cdr:relSizeAnchor>
  <cdr:relSizeAnchor xmlns:cdr="http://schemas.openxmlformats.org/drawingml/2006/chartDrawing">
    <cdr:from>
      <cdr:x>0.95326</cdr:x>
      <cdr:y>0.66276</cdr:y>
    </cdr:from>
    <cdr:to>
      <cdr:x>1</cdr:x>
      <cdr:y>1</cdr:y>
    </cdr:to>
    <cdr:sp macro="" textlink="">
      <cdr:nvSpPr>
        <cdr:cNvPr id="7" name="Rectangle 6">
          <a:extLst xmlns:a="http://schemas.openxmlformats.org/drawingml/2006/main">
            <a:ext uri="{FF2B5EF4-FFF2-40B4-BE49-F238E27FC236}">
              <a16:creationId xmlns="" xmlns:a16="http://schemas.microsoft.com/office/drawing/2014/main" id="{15E4EABC-C411-F742-A25D-2ABADB867846}"/>
            </a:ext>
          </a:extLst>
        </cdr:cNvPr>
        <cdr:cNvSpPr/>
      </cdr:nvSpPr>
      <cdr:spPr>
        <a:xfrm xmlns:a="http://schemas.openxmlformats.org/drawingml/2006/main">
          <a:off x="5616192" y="2413029"/>
          <a:ext cx="275369" cy="1227845"/>
        </a:xfrm>
        <a:prstGeom xmlns:a="http://schemas.openxmlformats.org/drawingml/2006/main" prst="rect">
          <a:avLst/>
        </a:prstGeom>
        <a:solidFill xmlns:a="http://schemas.openxmlformats.org/drawingml/2006/main">
          <a:srgbClr val="C00000"/>
        </a:solidFill>
        <a:ln xmlns:a="http://schemas.openxmlformats.org/drawingml/2006/main">
          <a:no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a:lstStyle xmlns:a="http://schemas.openxmlformats.org/drawingml/2006/main">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xmlns:a="http://schemas.openxmlformats.org/drawingml/2006/main">
          <a:endParaRPr lang="en-US"/>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IN"/>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fld id="{05AFAFE0-040F-487F-84F8-6227C859218B}" type="datetimeFigureOut">
              <a:rPr lang="en-IN" smtClean="0"/>
              <a:pPr/>
              <a:t>26-05-2021</a:t>
            </a:fld>
            <a:endParaRPr lang="en-IN"/>
          </a:p>
        </p:txBody>
      </p:sp>
      <p:sp>
        <p:nvSpPr>
          <p:cNvPr id="4" name="Slide Image Placeholder 3"/>
          <p:cNvSpPr>
            <a:spLocks noGrp="1" noRot="1" noChangeAspect="1"/>
          </p:cNvSpPr>
          <p:nvPr>
            <p:ph type="sldImg" idx="2"/>
          </p:nvPr>
        </p:nvSpPr>
        <p:spPr>
          <a:xfrm>
            <a:off x="457200" y="720725"/>
            <a:ext cx="6400800" cy="3600450"/>
          </a:xfrm>
          <a:prstGeom prst="rect">
            <a:avLst/>
          </a:prstGeom>
          <a:noFill/>
          <a:ln w="12700">
            <a:solidFill>
              <a:prstClr val="black"/>
            </a:solidFill>
          </a:ln>
        </p:spPr>
        <p:txBody>
          <a:bodyPr vert="horz" lIns="96661" tIns="48331" rIns="96661" bIns="48331" rtlCol="0" anchor="ctr"/>
          <a:lstStyle/>
          <a:p>
            <a:endParaRPr lang="en-IN"/>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endParaRPr lang="en-IN"/>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64E726A6-0760-4BCE-A9DD-6EF8E2E41CAF}"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0725"/>
            <a:ext cx="6400800" cy="36004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4E726A6-0760-4BCE-A9DD-6EF8E2E41CAF}" type="slidenum">
              <a:rPr lang="en-IN" smtClean="0"/>
              <a:pPr/>
              <a:t>1</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0725"/>
            <a:ext cx="6400800" cy="3600450"/>
          </a:xfrm>
        </p:spPr>
      </p:sp>
      <p:sp>
        <p:nvSpPr>
          <p:cNvPr id="3" name="Notes Placeholder 2"/>
          <p:cNvSpPr>
            <a:spLocks noGrp="1"/>
          </p:cNvSpPr>
          <p:nvPr>
            <p:ph type="body" idx="1"/>
          </p:nvPr>
        </p:nvSpPr>
        <p:spPr/>
        <p:txBody>
          <a:bodyPr>
            <a:normAutofit/>
          </a:bodyPr>
          <a:lstStyle/>
          <a:p>
            <a:r>
              <a:rPr lang="en-US" dirty="0" smtClean="0"/>
              <a:t>If the value of life is same then why only the luxury high end expensive cars have safety systems built in ? </a:t>
            </a:r>
            <a:r>
              <a:rPr lang="en-US" dirty="0" err="1" smtClean="0"/>
              <a:t>Isnt</a:t>
            </a:r>
            <a:r>
              <a:rPr lang="en-US" dirty="0" smtClean="0"/>
              <a:t> the life in the 90% low end vehicles not important enough to get them the safety system ? With this mindset we started sixth sensor technology – collision avoidance system for aftermarket vehicles. </a:t>
            </a:r>
          </a:p>
          <a:p>
            <a:endParaRPr lang="en-US" dirty="0" smtClean="0"/>
          </a:p>
          <a:p>
            <a:r>
              <a:rPr lang="en-US" dirty="0" smtClean="0"/>
              <a:t>Now what is the </a:t>
            </a:r>
            <a:r>
              <a:rPr lang="en-US" dirty="0" err="1" smtClean="0"/>
              <a:t>aftermaket</a:t>
            </a:r>
            <a:r>
              <a:rPr lang="en-US" dirty="0" smtClean="0"/>
              <a:t> system mean ? It is installed in vehicle after the customer has bought it. </a:t>
            </a:r>
            <a:endParaRPr lang="en-US" dirty="0"/>
          </a:p>
        </p:txBody>
      </p:sp>
      <p:sp>
        <p:nvSpPr>
          <p:cNvPr id="4" name="Slide Number Placeholder 3"/>
          <p:cNvSpPr>
            <a:spLocks noGrp="1"/>
          </p:cNvSpPr>
          <p:nvPr>
            <p:ph type="sldNum" sz="quarter" idx="10"/>
          </p:nvPr>
        </p:nvSpPr>
        <p:spPr/>
        <p:txBody>
          <a:bodyPr/>
          <a:lstStyle/>
          <a:p>
            <a:fld id="{64E726A6-0760-4BCE-A9DD-6EF8E2E41CAF}" type="slidenum">
              <a:rPr lang="en-IN" smtClean="0"/>
              <a:pPr/>
              <a:t>2</a:t>
            </a:fld>
            <a:endParaRPr lang="en-I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0725"/>
            <a:ext cx="6400800" cy="3600450"/>
          </a:xfrm>
        </p:spPr>
      </p:sp>
      <p:sp>
        <p:nvSpPr>
          <p:cNvPr id="3" name="Notes Placeholder 2"/>
          <p:cNvSpPr>
            <a:spLocks noGrp="1"/>
          </p:cNvSpPr>
          <p:nvPr>
            <p:ph type="body" idx="1"/>
          </p:nvPr>
        </p:nvSpPr>
        <p:spPr/>
        <p:txBody>
          <a:bodyPr>
            <a:normAutofit/>
          </a:bodyPr>
          <a:lstStyle/>
          <a:p>
            <a:r>
              <a:rPr lang="en-US" dirty="0" smtClean="0"/>
              <a:t>Due to absence of safety systems in such vehicles, 13lacs </a:t>
            </a:r>
            <a:r>
              <a:rPr lang="en-US" dirty="0" err="1" smtClean="0"/>
              <a:t>ppl</a:t>
            </a:r>
            <a:r>
              <a:rPr lang="en-US" dirty="0" smtClean="0"/>
              <a:t>  die every year and you would be surprised that most of these accident could have been avoided as 75% of accidents is due to driver error. </a:t>
            </a:r>
            <a:endParaRPr lang="en-US" dirty="0"/>
          </a:p>
        </p:txBody>
      </p:sp>
      <p:sp>
        <p:nvSpPr>
          <p:cNvPr id="4" name="Slide Number Placeholder 3"/>
          <p:cNvSpPr>
            <a:spLocks noGrp="1"/>
          </p:cNvSpPr>
          <p:nvPr>
            <p:ph type="sldNum" sz="quarter" idx="10"/>
          </p:nvPr>
        </p:nvSpPr>
        <p:spPr/>
        <p:txBody>
          <a:bodyPr/>
          <a:lstStyle/>
          <a:p>
            <a:fld id="{64E726A6-0760-4BCE-A9DD-6EF8E2E41CAF}" type="slidenum">
              <a:rPr lang="en-IN" smtClean="0"/>
              <a:pPr/>
              <a:t>3</a:t>
            </a:fld>
            <a:endParaRPr lang="en-I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0725"/>
            <a:ext cx="6400800" cy="3600450"/>
          </a:xfrm>
        </p:spPr>
      </p:sp>
      <p:sp>
        <p:nvSpPr>
          <p:cNvPr id="3" name="Notes Placeholder 2"/>
          <p:cNvSpPr>
            <a:spLocks noGrp="1"/>
          </p:cNvSpPr>
          <p:nvPr>
            <p:ph type="body" idx="1"/>
          </p:nvPr>
        </p:nvSpPr>
        <p:spPr/>
        <p:txBody>
          <a:bodyPr>
            <a:normAutofit/>
          </a:bodyPr>
          <a:lstStyle/>
          <a:p>
            <a:r>
              <a:rPr lang="en-US" dirty="0" smtClean="0"/>
              <a:t>What is ADAS  ? It is advanced driver assistance systems, and they are basically active safety systems  rather than passive and  its market as of now is 14BN and goes to 67BN by 2025. </a:t>
            </a:r>
            <a:endParaRPr lang="en-US" dirty="0"/>
          </a:p>
        </p:txBody>
      </p:sp>
      <p:sp>
        <p:nvSpPr>
          <p:cNvPr id="4" name="Slide Number Placeholder 3"/>
          <p:cNvSpPr>
            <a:spLocks noGrp="1"/>
          </p:cNvSpPr>
          <p:nvPr>
            <p:ph type="sldNum" sz="quarter" idx="10"/>
          </p:nvPr>
        </p:nvSpPr>
        <p:spPr/>
        <p:txBody>
          <a:bodyPr/>
          <a:lstStyle/>
          <a:p>
            <a:fld id="{64E726A6-0760-4BCE-A9DD-6EF8E2E41CAF}" type="slidenum">
              <a:rPr lang="en-IN" smtClean="0"/>
              <a:pPr/>
              <a:t>6</a:t>
            </a:fld>
            <a:endParaRPr lang="en-I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0725"/>
            <a:ext cx="6400800" cy="3600450"/>
          </a:xfrm>
        </p:spPr>
      </p:sp>
      <p:sp>
        <p:nvSpPr>
          <p:cNvPr id="3" name="Notes Placeholder 2"/>
          <p:cNvSpPr>
            <a:spLocks noGrp="1"/>
          </p:cNvSpPr>
          <p:nvPr>
            <p:ph type="body" idx="1"/>
          </p:nvPr>
        </p:nvSpPr>
        <p:spPr/>
        <p:txBody>
          <a:bodyPr>
            <a:normAutofit/>
          </a:bodyPr>
          <a:lstStyle/>
          <a:p>
            <a:r>
              <a:rPr lang="en-US" dirty="0" smtClean="0"/>
              <a:t>India is number one in the world for road accidents. </a:t>
            </a:r>
            <a:endParaRPr lang="en-US" dirty="0"/>
          </a:p>
        </p:txBody>
      </p:sp>
      <p:sp>
        <p:nvSpPr>
          <p:cNvPr id="4" name="Slide Number Placeholder 3"/>
          <p:cNvSpPr>
            <a:spLocks noGrp="1"/>
          </p:cNvSpPr>
          <p:nvPr>
            <p:ph type="sldNum" sz="quarter" idx="10"/>
          </p:nvPr>
        </p:nvSpPr>
        <p:spPr/>
        <p:txBody>
          <a:bodyPr/>
          <a:lstStyle/>
          <a:p>
            <a:fld id="{64E726A6-0760-4BCE-A9DD-6EF8E2E41CAF}" type="slidenum">
              <a:rPr lang="en-IN" smtClean="0"/>
              <a:pPr/>
              <a:t>7</a:t>
            </a:fld>
            <a:endParaRPr lang="en-I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bwMode="auto">
          <a:xfrm>
            <a:off x="457200" y="720725"/>
            <a:ext cx="6400800" cy="3600450"/>
          </a:xfrm>
          <a:noFill/>
          <a:ln>
            <a:solidFill>
              <a:srgbClr val="000000"/>
            </a:solidFill>
            <a:miter lim="800000"/>
            <a:headEnd/>
            <a:tailEnd/>
          </a:ln>
        </p:spPr>
      </p:sp>
      <p:sp>
        <p:nvSpPr>
          <p:cNvPr id="2662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r>
              <a:rPr lang="en-US" smtClean="0"/>
              <a:t>instaLLATION</a:t>
            </a:r>
          </a:p>
          <a:p>
            <a:pPr eaLnBrk="1" hangingPunct="1"/>
            <a:endParaRPr lang="en-US" smtClean="0"/>
          </a:p>
        </p:txBody>
      </p:sp>
      <p:sp>
        <p:nvSpPr>
          <p:cNvPr id="26628" name="Slide Number Placeholder 3"/>
          <p:cNvSpPr>
            <a:spLocks noGrp="1"/>
          </p:cNvSpPr>
          <p:nvPr>
            <p:ph type="sldNum" sz="quarter" idx="5"/>
          </p:nvPr>
        </p:nvSpPr>
        <p:spPr bwMode="auto">
          <a:noFill/>
          <a:ln>
            <a:miter lim="800000"/>
            <a:headEnd/>
            <a:tailEnd/>
          </a:ln>
        </p:spPr>
        <p:txBody>
          <a:bodyPr/>
          <a:lstStyle/>
          <a:p>
            <a:fld id="{9DF997AD-DDF9-4B05-8722-D91D28258174}" type="slidenum">
              <a:rPr lang="en-US" smtClean="0"/>
              <a:pPr/>
              <a:t>13</a:t>
            </a:fld>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33A87E7-F977-4995-A3EC-3DEC079F7A5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 xmlns:a16="http://schemas.microsoft.com/office/drawing/2014/main" id="{1C6B8C1E-D36F-4252-A1AA-128F3EE3622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 xmlns:a16="http://schemas.microsoft.com/office/drawing/2014/main" id="{E6D6618C-8029-48B0-ACA8-E134B7AF3658}"/>
              </a:ext>
            </a:extLst>
          </p:cNvPr>
          <p:cNvSpPr>
            <a:spLocks noGrp="1"/>
          </p:cNvSpPr>
          <p:nvPr>
            <p:ph type="dt" sz="half" idx="10"/>
          </p:nvPr>
        </p:nvSpPr>
        <p:spPr/>
        <p:txBody>
          <a:bodyPr/>
          <a:lstStyle/>
          <a:p>
            <a:fld id="{C7E566EF-77DD-4745-A153-D9ECCB877B46}" type="datetimeFigureOut">
              <a:rPr lang="en-IN" smtClean="0"/>
              <a:pPr/>
              <a:t>26-05-2021</a:t>
            </a:fld>
            <a:endParaRPr lang="en-IN"/>
          </a:p>
        </p:txBody>
      </p:sp>
      <p:sp>
        <p:nvSpPr>
          <p:cNvPr id="5" name="Footer Placeholder 4">
            <a:extLst>
              <a:ext uri="{FF2B5EF4-FFF2-40B4-BE49-F238E27FC236}">
                <a16:creationId xmlns="" xmlns:a16="http://schemas.microsoft.com/office/drawing/2014/main" id="{28D4F003-34EE-48C0-9D12-4756F09E47D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4465F0ED-3A8D-41DD-959A-B25E0D20EA81}"/>
              </a:ext>
            </a:extLst>
          </p:cNvPr>
          <p:cNvSpPr>
            <a:spLocks noGrp="1"/>
          </p:cNvSpPr>
          <p:nvPr>
            <p:ph type="sldNum" sz="quarter" idx="12"/>
          </p:nvPr>
        </p:nvSpPr>
        <p:spPr/>
        <p:txBody>
          <a:bodyPr/>
          <a:lstStyle/>
          <a:p>
            <a:fld id="{E4020A41-7F1E-4CA5-A482-832A1EEBBBDD}" type="slidenum">
              <a:rPr lang="en-IN" smtClean="0"/>
              <a:pPr/>
              <a:t>‹#›</a:t>
            </a:fld>
            <a:endParaRPr lang="en-IN"/>
          </a:p>
        </p:txBody>
      </p:sp>
    </p:spTree>
    <p:extLst>
      <p:ext uri="{BB962C8B-B14F-4D97-AF65-F5344CB8AC3E}">
        <p14:creationId xmlns="" xmlns:p14="http://schemas.microsoft.com/office/powerpoint/2010/main" val="36709705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B5D264E-F6F1-4B5F-8A67-CA0FCF7CA50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 xmlns:a16="http://schemas.microsoft.com/office/drawing/2014/main" id="{617E5E48-7E57-4B46-AAC0-27C51B9802F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B2DA07C3-F004-4B77-BAC7-6AED56F58F02}"/>
              </a:ext>
            </a:extLst>
          </p:cNvPr>
          <p:cNvSpPr>
            <a:spLocks noGrp="1"/>
          </p:cNvSpPr>
          <p:nvPr>
            <p:ph type="dt" sz="half" idx="10"/>
          </p:nvPr>
        </p:nvSpPr>
        <p:spPr/>
        <p:txBody>
          <a:bodyPr/>
          <a:lstStyle/>
          <a:p>
            <a:fld id="{C7E566EF-77DD-4745-A153-D9ECCB877B46}" type="datetimeFigureOut">
              <a:rPr lang="en-IN" smtClean="0"/>
              <a:pPr/>
              <a:t>26-05-2021</a:t>
            </a:fld>
            <a:endParaRPr lang="en-IN"/>
          </a:p>
        </p:txBody>
      </p:sp>
      <p:sp>
        <p:nvSpPr>
          <p:cNvPr id="5" name="Footer Placeholder 4">
            <a:extLst>
              <a:ext uri="{FF2B5EF4-FFF2-40B4-BE49-F238E27FC236}">
                <a16:creationId xmlns="" xmlns:a16="http://schemas.microsoft.com/office/drawing/2014/main" id="{8640939D-CB35-4368-B285-1786B35C023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F0A2A493-3E57-4242-B693-27DF9B092F77}"/>
              </a:ext>
            </a:extLst>
          </p:cNvPr>
          <p:cNvSpPr>
            <a:spLocks noGrp="1"/>
          </p:cNvSpPr>
          <p:nvPr>
            <p:ph type="sldNum" sz="quarter" idx="12"/>
          </p:nvPr>
        </p:nvSpPr>
        <p:spPr/>
        <p:txBody>
          <a:bodyPr/>
          <a:lstStyle/>
          <a:p>
            <a:fld id="{E4020A41-7F1E-4CA5-A482-832A1EEBBBDD}" type="slidenum">
              <a:rPr lang="en-IN" smtClean="0"/>
              <a:pPr/>
              <a:t>‹#›</a:t>
            </a:fld>
            <a:endParaRPr lang="en-IN"/>
          </a:p>
        </p:txBody>
      </p:sp>
    </p:spTree>
    <p:extLst>
      <p:ext uri="{BB962C8B-B14F-4D97-AF65-F5344CB8AC3E}">
        <p14:creationId xmlns="" xmlns:p14="http://schemas.microsoft.com/office/powerpoint/2010/main" val="12850369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2EF03DFD-F3CA-4340-9967-E3AAB47CC5D2}"/>
              </a:ext>
            </a:extLst>
          </p:cNvPr>
          <p:cNvSpPr>
            <a:spLocks noGrp="1"/>
          </p:cNvSpPr>
          <p:nvPr>
            <p:ph type="title" orient="vert"/>
          </p:nvPr>
        </p:nvSpPr>
        <p:spPr>
          <a:xfrm>
            <a:off x="8724902"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 xmlns:a16="http://schemas.microsoft.com/office/drawing/2014/main" id="{DFE16075-E12B-4B9B-81AA-E35268A1823B}"/>
              </a:ext>
            </a:extLst>
          </p:cNvPr>
          <p:cNvSpPr>
            <a:spLocks noGrp="1"/>
          </p:cNvSpPr>
          <p:nvPr>
            <p:ph type="body" orient="vert" idx="1"/>
          </p:nvPr>
        </p:nvSpPr>
        <p:spPr>
          <a:xfrm>
            <a:off x="838202"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F3FF7BFE-C2EC-44B8-A42F-575317195D2D}"/>
              </a:ext>
            </a:extLst>
          </p:cNvPr>
          <p:cNvSpPr>
            <a:spLocks noGrp="1"/>
          </p:cNvSpPr>
          <p:nvPr>
            <p:ph type="dt" sz="half" idx="10"/>
          </p:nvPr>
        </p:nvSpPr>
        <p:spPr/>
        <p:txBody>
          <a:bodyPr/>
          <a:lstStyle/>
          <a:p>
            <a:fld id="{C7E566EF-77DD-4745-A153-D9ECCB877B46}" type="datetimeFigureOut">
              <a:rPr lang="en-IN" smtClean="0"/>
              <a:pPr/>
              <a:t>26-05-2021</a:t>
            </a:fld>
            <a:endParaRPr lang="en-IN"/>
          </a:p>
        </p:txBody>
      </p:sp>
      <p:sp>
        <p:nvSpPr>
          <p:cNvPr id="5" name="Footer Placeholder 4">
            <a:extLst>
              <a:ext uri="{FF2B5EF4-FFF2-40B4-BE49-F238E27FC236}">
                <a16:creationId xmlns="" xmlns:a16="http://schemas.microsoft.com/office/drawing/2014/main" id="{4D8CE350-9EA1-41DC-9F83-223D4CA9BAA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8D72E744-FF4B-4040-B475-BCE4AC6FF894}"/>
              </a:ext>
            </a:extLst>
          </p:cNvPr>
          <p:cNvSpPr>
            <a:spLocks noGrp="1"/>
          </p:cNvSpPr>
          <p:nvPr>
            <p:ph type="sldNum" sz="quarter" idx="12"/>
          </p:nvPr>
        </p:nvSpPr>
        <p:spPr/>
        <p:txBody>
          <a:bodyPr/>
          <a:lstStyle/>
          <a:p>
            <a:fld id="{E4020A41-7F1E-4CA5-A482-832A1EEBBBDD}" type="slidenum">
              <a:rPr lang="en-IN" smtClean="0"/>
              <a:pPr/>
              <a:t>‹#›</a:t>
            </a:fld>
            <a:endParaRPr lang="en-IN"/>
          </a:p>
        </p:txBody>
      </p:sp>
    </p:spTree>
    <p:extLst>
      <p:ext uri="{BB962C8B-B14F-4D97-AF65-F5344CB8AC3E}">
        <p14:creationId xmlns="" xmlns:p14="http://schemas.microsoft.com/office/powerpoint/2010/main" val="19621260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30"/>
            <a:ext cx="103632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26/05/2021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26/05/2021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5"/>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26/05/2021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4"/>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00204"/>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26/05/2021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70"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70"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26/05/2021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26/05/2021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block_1.1.png"/>
          <p:cNvPicPr>
            <a:picLocks noChangeAspect="1"/>
          </p:cNvPicPr>
          <p:nvPr userDrawn="1"/>
        </p:nvPicPr>
        <p:blipFill>
          <a:blip r:embed="rId2"/>
          <a:stretch>
            <a:fillRect/>
          </a:stretch>
        </p:blipFill>
        <p:spPr>
          <a:xfrm>
            <a:off x="0" y="0"/>
            <a:ext cx="12192000" cy="6858000"/>
          </a:xfrm>
          <a:prstGeom prst="rect">
            <a:avLst/>
          </a:prstGeom>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3"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2"/>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3" y="1435102"/>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26/05/2021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C9077AF-B5B9-417B-AB18-75692E4EDA7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151DFE71-B52C-4749-936D-3C570CD7C2D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BE615B6D-2344-4645-97E9-D418EFB38762}"/>
              </a:ext>
            </a:extLst>
          </p:cNvPr>
          <p:cNvSpPr>
            <a:spLocks noGrp="1"/>
          </p:cNvSpPr>
          <p:nvPr>
            <p:ph type="dt" sz="half" idx="10"/>
          </p:nvPr>
        </p:nvSpPr>
        <p:spPr/>
        <p:txBody>
          <a:bodyPr/>
          <a:lstStyle/>
          <a:p>
            <a:fld id="{C7E566EF-77DD-4745-A153-D9ECCB877B46}" type="datetimeFigureOut">
              <a:rPr lang="en-IN" smtClean="0"/>
              <a:pPr/>
              <a:t>26-05-2021</a:t>
            </a:fld>
            <a:endParaRPr lang="en-IN"/>
          </a:p>
        </p:txBody>
      </p:sp>
      <p:sp>
        <p:nvSpPr>
          <p:cNvPr id="5" name="Footer Placeholder 4">
            <a:extLst>
              <a:ext uri="{FF2B5EF4-FFF2-40B4-BE49-F238E27FC236}">
                <a16:creationId xmlns="" xmlns:a16="http://schemas.microsoft.com/office/drawing/2014/main" id="{24DECAD2-07C5-48D2-ACDB-13B16216339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B36BB623-DF94-4129-8DBD-0831B9E0F542}"/>
              </a:ext>
            </a:extLst>
          </p:cNvPr>
          <p:cNvSpPr>
            <a:spLocks noGrp="1"/>
          </p:cNvSpPr>
          <p:nvPr>
            <p:ph type="sldNum" sz="quarter" idx="12"/>
          </p:nvPr>
        </p:nvSpPr>
        <p:spPr/>
        <p:txBody>
          <a:bodyPr/>
          <a:lstStyle/>
          <a:p>
            <a:fld id="{E4020A41-7F1E-4CA5-A482-832A1EEBBBDD}" type="slidenum">
              <a:rPr lang="en-IN" smtClean="0"/>
              <a:pPr/>
              <a:t>‹#›</a:t>
            </a:fld>
            <a:endParaRPr lang="en-IN"/>
          </a:p>
        </p:txBody>
      </p:sp>
    </p:spTree>
    <p:extLst>
      <p:ext uri="{BB962C8B-B14F-4D97-AF65-F5344CB8AC3E}">
        <p14:creationId xmlns="" xmlns:p14="http://schemas.microsoft.com/office/powerpoint/2010/main" val="199052280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26/05/2021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26/05/2021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26/05/2021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8"/>
            <a:ext cx="103632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26/05/2021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26/05/2021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26/05/2021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26/05/2021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26/05/2021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26/05/2021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block_1.1.png"/>
          <p:cNvPicPr>
            <a:picLocks noChangeAspect="1"/>
          </p:cNvPicPr>
          <p:nvPr userDrawn="1"/>
        </p:nvPicPr>
        <p:blipFill>
          <a:blip r:embed="rId2"/>
          <a:stretch>
            <a:fillRect/>
          </a:stretch>
        </p:blipFill>
        <p:spPr>
          <a:xfrm>
            <a:off x="0" y="0"/>
            <a:ext cx="12192000" cy="685800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F715340-9C3D-4813-BA51-AE8F7234FCC2}"/>
              </a:ext>
            </a:extLst>
          </p:cNvPr>
          <p:cNvSpPr>
            <a:spLocks noGrp="1"/>
          </p:cNvSpPr>
          <p:nvPr>
            <p:ph type="title"/>
          </p:nvPr>
        </p:nvSpPr>
        <p:spPr>
          <a:xfrm>
            <a:off x="831849"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 xmlns:a16="http://schemas.microsoft.com/office/drawing/2014/main" id="{0F71AC16-DE7B-4217-911A-DEE3D343CEBC}"/>
              </a:ext>
            </a:extLst>
          </p:cNvPr>
          <p:cNvSpPr>
            <a:spLocks noGrp="1"/>
          </p:cNvSpPr>
          <p:nvPr>
            <p:ph type="body" idx="1"/>
          </p:nvPr>
        </p:nvSpPr>
        <p:spPr>
          <a:xfrm>
            <a:off x="831849" y="4589467"/>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 xmlns:a16="http://schemas.microsoft.com/office/drawing/2014/main" id="{0AC05C4E-B610-49A5-A655-08EF6BD612E2}"/>
              </a:ext>
            </a:extLst>
          </p:cNvPr>
          <p:cNvSpPr>
            <a:spLocks noGrp="1"/>
          </p:cNvSpPr>
          <p:nvPr>
            <p:ph type="dt" sz="half" idx="10"/>
          </p:nvPr>
        </p:nvSpPr>
        <p:spPr/>
        <p:txBody>
          <a:bodyPr/>
          <a:lstStyle/>
          <a:p>
            <a:fld id="{C7E566EF-77DD-4745-A153-D9ECCB877B46}" type="datetimeFigureOut">
              <a:rPr lang="en-IN" smtClean="0"/>
              <a:pPr/>
              <a:t>26-05-2021</a:t>
            </a:fld>
            <a:endParaRPr lang="en-IN"/>
          </a:p>
        </p:txBody>
      </p:sp>
      <p:sp>
        <p:nvSpPr>
          <p:cNvPr id="5" name="Footer Placeholder 4">
            <a:extLst>
              <a:ext uri="{FF2B5EF4-FFF2-40B4-BE49-F238E27FC236}">
                <a16:creationId xmlns="" xmlns:a16="http://schemas.microsoft.com/office/drawing/2014/main" id="{FA5CC1D4-44CC-4F57-ABA7-F5D4ED04426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A0FDFB85-7880-4468-A883-5462AF91BFA8}"/>
              </a:ext>
            </a:extLst>
          </p:cNvPr>
          <p:cNvSpPr>
            <a:spLocks noGrp="1"/>
          </p:cNvSpPr>
          <p:nvPr>
            <p:ph type="sldNum" sz="quarter" idx="12"/>
          </p:nvPr>
        </p:nvSpPr>
        <p:spPr/>
        <p:txBody>
          <a:bodyPr/>
          <a:lstStyle/>
          <a:p>
            <a:fld id="{E4020A41-7F1E-4CA5-A482-832A1EEBBBDD}" type="slidenum">
              <a:rPr lang="en-IN" smtClean="0"/>
              <a:pPr/>
              <a:t>‹#›</a:t>
            </a:fld>
            <a:endParaRPr lang="en-IN"/>
          </a:p>
        </p:txBody>
      </p:sp>
    </p:spTree>
    <p:extLst>
      <p:ext uri="{BB962C8B-B14F-4D97-AF65-F5344CB8AC3E}">
        <p14:creationId xmlns="" xmlns:p14="http://schemas.microsoft.com/office/powerpoint/2010/main" val="242641587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2"/>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2" y="1435102"/>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26/05/2021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26/05/2021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26/05/2021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26/05/2021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95B30A4-FA75-4AA8-8050-9C3A7315F70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9789574A-82E4-4597-A09E-4F7C952228A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 xmlns:a16="http://schemas.microsoft.com/office/drawing/2014/main" id="{FADB5478-2C8F-42A2-AB50-F2A59EB7DA5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 xmlns:a16="http://schemas.microsoft.com/office/drawing/2014/main" id="{EBF8746C-BA5C-424D-9FC2-843CCFD615F4}"/>
              </a:ext>
            </a:extLst>
          </p:cNvPr>
          <p:cNvSpPr>
            <a:spLocks noGrp="1"/>
          </p:cNvSpPr>
          <p:nvPr>
            <p:ph type="dt" sz="half" idx="10"/>
          </p:nvPr>
        </p:nvSpPr>
        <p:spPr/>
        <p:txBody>
          <a:bodyPr/>
          <a:lstStyle/>
          <a:p>
            <a:fld id="{C7E566EF-77DD-4745-A153-D9ECCB877B46}" type="datetimeFigureOut">
              <a:rPr lang="en-IN" smtClean="0"/>
              <a:pPr/>
              <a:t>26-05-2021</a:t>
            </a:fld>
            <a:endParaRPr lang="en-IN"/>
          </a:p>
        </p:txBody>
      </p:sp>
      <p:sp>
        <p:nvSpPr>
          <p:cNvPr id="6" name="Footer Placeholder 5">
            <a:extLst>
              <a:ext uri="{FF2B5EF4-FFF2-40B4-BE49-F238E27FC236}">
                <a16:creationId xmlns="" xmlns:a16="http://schemas.microsoft.com/office/drawing/2014/main" id="{B688580B-1500-4F49-BD70-0FA005DA594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 xmlns:a16="http://schemas.microsoft.com/office/drawing/2014/main" id="{5A028AD9-D404-4645-912C-A216B2C67F5D}"/>
              </a:ext>
            </a:extLst>
          </p:cNvPr>
          <p:cNvSpPr>
            <a:spLocks noGrp="1"/>
          </p:cNvSpPr>
          <p:nvPr>
            <p:ph type="sldNum" sz="quarter" idx="12"/>
          </p:nvPr>
        </p:nvSpPr>
        <p:spPr/>
        <p:txBody>
          <a:bodyPr/>
          <a:lstStyle/>
          <a:p>
            <a:fld id="{E4020A41-7F1E-4CA5-A482-832A1EEBBBDD}" type="slidenum">
              <a:rPr lang="en-IN" smtClean="0"/>
              <a:pPr/>
              <a:t>‹#›</a:t>
            </a:fld>
            <a:endParaRPr lang="en-IN"/>
          </a:p>
        </p:txBody>
      </p:sp>
    </p:spTree>
    <p:extLst>
      <p:ext uri="{BB962C8B-B14F-4D97-AF65-F5344CB8AC3E}">
        <p14:creationId xmlns="" xmlns:p14="http://schemas.microsoft.com/office/powerpoint/2010/main" val="42186979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CF0853C-9E0A-4D23-9222-0FA7E5B7614F}"/>
              </a:ext>
            </a:extLst>
          </p:cNvPr>
          <p:cNvSpPr>
            <a:spLocks noGrp="1"/>
          </p:cNvSpPr>
          <p:nvPr>
            <p:ph type="title"/>
          </p:nvPr>
        </p:nvSpPr>
        <p:spPr>
          <a:xfrm>
            <a:off x="839788" y="365126"/>
            <a:ext cx="10515600" cy="1325563"/>
          </a:xfrm>
        </p:spPr>
        <p:txBody>
          <a:bodyPr/>
          <a:lstStyle/>
          <a:p>
            <a:r>
              <a:rPr lang="en-US"/>
              <a:t>Click to edit Master title style</a:t>
            </a:r>
            <a:endParaRPr lang="en-IN"/>
          </a:p>
        </p:txBody>
      </p:sp>
      <p:sp>
        <p:nvSpPr>
          <p:cNvPr id="3" name="Text Placeholder 2">
            <a:extLst>
              <a:ext uri="{FF2B5EF4-FFF2-40B4-BE49-F238E27FC236}">
                <a16:creationId xmlns="" xmlns:a16="http://schemas.microsoft.com/office/drawing/2014/main" id="{93733666-CEAC-41F1-9167-7EF684E0A314}"/>
              </a:ext>
            </a:extLst>
          </p:cNvPr>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7A0F20DF-058A-4B44-BF8A-2740FB7FCF9F}"/>
              </a:ext>
            </a:extLst>
          </p:cNvPr>
          <p:cNvSpPr>
            <a:spLocks noGrp="1"/>
          </p:cNvSpPr>
          <p:nvPr>
            <p:ph sz="half" idx="2"/>
          </p:nvPr>
        </p:nvSpPr>
        <p:spPr>
          <a:xfrm>
            <a:off x="839789"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 xmlns:a16="http://schemas.microsoft.com/office/drawing/2014/main" id="{78F6A8F7-5930-4A23-B5E5-32FA0EB065D2}"/>
              </a:ext>
            </a:extLst>
          </p:cNvPr>
          <p:cNvSpPr>
            <a:spLocks noGrp="1"/>
          </p:cNvSpPr>
          <p:nvPr>
            <p:ph type="body" sz="quarter" idx="3"/>
          </p:nvPr>
        </p:nvSpPr>
        <p:spPr>
          <a:xfrm>
            <a:off x="6172202"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94AEFA9D-F4DE-491F-B2BD-7A99416E079F}"/>
              </a:ext>
            </a:extLst>
          </p:cNvPr>
          <p:cNvSpPr>
            <a:spLocks noGrp="1"/>
          </p:cNvSpPr>
          <p:nvPr>
            <p:ph sz="quarter" idx="4"/>
          </p:nvPr>
        </p:nvSpPr>
        <p:spPr>
          <a:xfrm>
            <a:off x="6172202"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 xmlns:a16="http://schemas.microsoft.com/office/drawing/2014/main" id="{C65FA067-C5A0-44B7-A90A-DBFC8D8D9AC4}"/>
              </a:ext>
            </a:extLst>
          </p:cNvPr>
          <p:cNvSpPr>
            <a:spLocks noGrp="1"/>
          </p:cNvSpPr>
          <p:nvPr>
            <p:ph type="dt" sz="half" idx="10"/>
          </p:nvPr>
        </p:nvSpPr>
        <p:spPr/>
        <p:txBody>
          <a:bodyPr/>
          <a:lstStyle/>
          <a:p>
            <a:fld id="{C7E566EF-77DD-4745-A153-D9ECCB877B46}" type="datetimeFigureOut">
              <a:rPr lang="en-IN" smtClean="0"/>
              <a:pPr/>
              <a:t>26-05-2021</a:t>
            </a:fld>
            <a:endParaRPr lang="en-IN"/>
          </a:p>
        </p:txBody>
      </p:sp>
      <p:sp>
        <p:nvSpPr>
          <p:cNvPr id="8" name="Footer Placeholder 7">
            <a:extLst>
              <a:ext uri="{FF2B5EF4-FFF2-40B4-BE49-F238E27FC236}">
                <a16:creationId xmlns="" xmlns:a16="http://schemas.microsoft.com/office/drawing/2014/main" id="{066DD141-6B3E-4DEA-8ECD-34C71B71B9E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 xmlns:a16="http://schemas.microsoft.com/office/drawing/2014/main" id="{2764648B-00B4-4782-8508-AA02BA9B02F9}"/>
              </a:ext>
            </a:extLst>
          </p:cNvPr>
          <p:cNvSpPr>
            <a:spLocks noGrp="1"/>
          </p:cNvSpPr>
          <p:nvPr>
            <p:ph type="sldNum" sz="quarter" idx="12"/>
          </p:nvPr>
        </p:nvSpPr>
        <p:spPr/>
        <p:txBody>
          <a:bodyPr/>
          <a:lstStyle/>
          <a:p>
            <a:fld id="{E4020A41-7F1E-4CA5-A482-832A1EEBBBDD}" type="slidenum">
              <a:rPr lang="en-IN" smtClean="0"/>
              <a:pPr/>
              <a:t>‹#›</a:t>
            </a:fld>
            <a:endParaRPr lang="en-IN"/>
          </a:p>
        </p:txBody>
      </p:sp>
    </p:spTree>
    <p:extLst>
      <p:ext uri="{BB962C8B-B14F-4D97-AF65-F5344CB8AC3E}">
        <p14:creationId xmlns="" xmlns:p14="http://schemas.microsoft.com/office/powerpoint/2010/main" val="27264105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7AE071B-D469-4B80-AB62-09863C5E1F0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 xmlns:a16="http://schemas.microsoft.com/office/drawing/2014/main" id="{28BA207C-D47A-4856-BA9C-09F67F0207E2}"/>
              </a:ext>
            </a:extLst>
          </p:cNvPr>
          <p:cNvSpPr>
            <a:spLocks noGrp="1"/>
          </p:cNvSpPr>
          <p:nvPr>
            <p:ph type="dt" sz="half" idx="10"/>
          </p:nvPr>
        </p:nvSpPr>
        <p:spPr/>
        <p:txBody>
          <a:bodyPr/>
          <a:lstStyle/>
          <a:p>
            <a:fld id="{C7E566EF-77DD-4745-A153-D9ECCB877B46}" type="datetimeFigureOut">
              <a:rPr lang="en-IN" smtClean="0"/>
              <a:pPr/>
              <a:t>26-05-2021</a:t>
            </a:fld>
            <a:endParaRPr lang="en-IN"/>
          </a:p>
        </p:txBody>
      </p:sp>
      <p:sp>
        <p:nvSpPr>
          <p:cNvPr id="4" name="Footer Placeholder 3">
            <a:extLst>
              <a:ext uri="{FF2B5EF4-FFF2-40B4-BE49-F238E27FC236}">
                <a16:creationId xmlns="" xmlns:a16="http://schemas.microsoft.com/office/drawing/2014/main" id="{63D55C25-8001-41D7-82FE-598AE484CD4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 xmlns:a16="http://schemas.microsoft.com/office/drawing/2014/main" id="{A642E9E4-C6EF-4E3A-AC6C-D3B485EAF6C1}"/>
              </a:ext>
            </a:extLst>
          </p:cNvPr>
          <p:cNvSpPr>
            <a:spLocks noGrp="1"/>
          </p:cNvSpPr>
          <p:nvPr>
            <p:ph type="sldNum" sz="quarter" idx="12"/>
          </p:nvPr>
        </p:nvSpPr>
        <p:spPr/>
        <p:txBody>
          <a:bodyPr/>
          <a:lstStyle/>
          <a:p>
            <a:fld id="{E4020A41-7F1E-4CA5-A482-832A1EEBBBDD}" type="slidenum">
              <a:rPr lang="en-IN" smtClean="0"/>
              <a:pPr/>
              <a:t>‹#›</a:t>
            </a:fld>
            <a:endParaRPr lang="en-IN"/>
          </a:p>
        </p:txBody>
      </p:sp>
    </p:spTree>
    <p:extLst>
      <p:ext uri="{BB962C8B-B14F-4D97-AF65-F5344CB8AC3E}">
        <p14:creationId xmlns="" xmlns:p14="http://schemas.microsoft.com/office/powerpoint/2010/main" val="39701737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50EB09BE-4495-4B6A-89D1-F0C3E7506626}"/>
              </a:ext>
            </a:extLst>
          </p:cNvPr>
          <p:cNvSpPr>
            <a:spLocks noGrp="1"/>
          </p:cNvSpPr>
          <p:nvPr>
            <p:ph type="dt" sz="half" idx="10"/>
          </p:nvPr>
        </p:nvSpPr>
        <p:spPr/>
        <p:txBody>
          <a:bodyPr/>
          <a:lstStyle/>
          <a:p>
            <a:fld id="{C7E566EF-77DD-4745-A153-D9ECCB877B46}" type="datetimeFigureOut">
              <a:rPr lang="en-IN" smtClean="0"/>
              <a:pPr/>
              <a:t>26-05-2021</a:t>
            </a:fld>
            <a:endParaRPr lang="en-IN"/>
          </a:p>
        </p:txBody>
      </p:sp>
      <p:sp>
        <p:nvSpPr>
          <p:cNvPr id="3" name="Footer Placeholder 2">
            <a:extLst>
              <a:ext uri="{FF2B5EF4-FFF2-40B4-BE49-F238E27FC236}">
                <a16:creationId xmlns="" xmlns:a16="http://schemas.microsoft.com/office/drawing/2014/main" id="{862A0A00-78D5-47AC-A2F9-AA751CF592A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 xmlns:a16="http://schemas.microsoft.com/office/drawing/2014/main" id="{32660C63-6597-43E9-80EB-CAE7E1E6457A}"/>
              </a:ext>
            </a:extLst>
          </p:cNvPr>
          <p:cNvSpPr>
            <a:spLocks noGrp="1"/>
          </p:cNvSpPr>
          <p:nvPr>
            <p:ph type="sldNum" sz="quarter" idx="12"/>
          </p:nvPr>
        </p:nvSpPr>
        <p:spPr/>
        <p:txBody>
          <a:bodyPr/>
          <a:lstStyle/>
          <a:p>
            <a:fld id="{E4020A41-7F1E-4CA5-A482-832A1EEBBBDD}" type="slidenum">
              <a:rPr lang="en-IN" smtClean="0"/>
              <a:pPr/>
              <a:t>‹#›</a:t>
            </a:fld>
            <a:endParaRPr lang="en-IN"/>
          </a:p>
        </p:txBody>
      </p:sp>
    </p:spTree>
    <p:extLst>
      <p:ext uri="{BB962C8B-B14F-4D97-AF65-F5344CB8AC3E}">
        <p14:creationId xmlns="" xmlns:p14="http://schemas.microsoft.com/office/powerpoint/2010/main" val="30455129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5C64C72-A5B1-46B2-BF25-93B01EF6729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433D72FC-12F1-482E-B4A2-76E9E2C784CB}"/>
              </a:ext>
            </a:extLst>
          </p:cNvPr>
          <p:cNvSpPr>
            <a:spLocks noGrp="1"/>
          </p:cNvSpPr>
          <p:nvPr>
            <p:ph idx="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 xmlns:a16="http://schemas.microsoft.com/office/drawing/2014/main" id="{32C3A07D-F978-4CF0-A796-682071A04E2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FB1D5C6E-1AA3-4F60-BED0-F2C3B2A4F2CD}"/>
              </a:ext>
            </a:extLst>
          </p:cNvPr>
          <p:cNvSpPr>
            <a:spLocks noGrp="1"/>
          </p:cNvSpPr>
          <p:nvPr>
            <p:ph type="dt" sz="half" idx="10"/>
          </p:nvPr>
        </p:nvSpPr>
        <p:spPr/>
        <p:txBody>
          <a:bodyPr/>
          <a:lstStyle/>
          <a:p>
            <a:fld id="{C7E566EF-77DD-4745-A153-D9ECCB877B46}" type="datetimeFigureOut">
              <a:rPr lang="en-IN" smtClean="0"/>
              <a:pPr/>
              <a:t>26-05-2021</a:t>
            </a:fld>
            <a:endParaRPr lang="en-IN"/>
          </a:p>
        </p:txBody>
      </p:sp>
      <p:sp>
        <p:nvSpPr>
          <p:cNvPr id="6" name="Footer Placeholder 5">
            <a:extLst>
              <a:ext uri="{FF2B5EF4-FFF2-40B4-BE49-F238E27FC236}">
                <a16:creationId xmlns="" xmlns:a16="http://schemas.microsoft.com/office/drawing/2014/main" id="{7D1CC63C-27FB-4F4E-8EF5-3C6A2BEBDFF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 xmlns:a16="http://schemas.microsoft.com/office/drawing/2014/main" id="{B0C1DE18-2AC8-4C70-8F60-1FA466E0991D}"/>
              </a:ext>
            </a:extLst>
          </p:cNvPr>
          <p:cNvSpPr>
            <a:spLocks noGrp="1"/>
          </p:cNvSpPr>
          <p:nvPr>
            <p:ph type="sldNum" sz="quarter" idx="12"/>
          </p:nvPr>
        </p:nvSpPr>
        <p:spPr/>
        <p:txBody>
          <a:bodyPr/>
          <a:lstStyle/>
          <a:p>
            <a:fld id="{E4020A41-7F1E-4CA5-A482-832A1EEBBBDD}" type="slidenum">
              <a:rPr lang="en-IN" smtClean="0"/>
              <a:pPr/>
              <a:t>‹#›</a:t>
            </a:fld>
            <a:endParaRPr lang="en-IN"/>
          </a:p>
        </p:txBody>
      </p:sp>
    </p:spTree>
    <p:extLst>
      <p:ext uri="{BB962C8B-B14F-4D97-AF65-F5344CB8AC3E}">
        <p14:creationId xmlns="" xmlns:p14="http://schemas.microsoft.com/office/powerpoint/2010/main" val="35782757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5233FA2-9440-4EDA-94D5-B2C28545C54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 xmlns:a16="http://schemas.microsoft.com/office/drawing/2014/main" id="{D47FF704-395D-48F7-B3DC-69725A8C1795}"/>
              </a:ext>
            </a:extLst>
          </p:cNvPr>
          <p:cNvSpPr>
            <a:spLocks noGrp="1"/>
          </p:cNvSpPr>
          <p:nvPr>
            <p:ph type="pic" idx="1"/>
          </p:nvPr>
        </p:nvSpPr>
        <p:spPr>
          <a:xfrm>
            <a:off x="5183188"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 xmlns:a16="http://schemas.microsoft.com/office/drawing/2014/main" id="{510DB468-0A7E-44CF-AF05-85892043D75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F384BF99-E29C-4E4F-8AC7-E707A7E7B9F4}"/>
              </a:ext>
            </a:extLst>
          </p:cNvPr>
          <p:cNvSpPr>
            <a:spLocks noGrp="1"/>
          </p:cNvSpPr>
          <p:nvPr>
            <p:ph type="dt" sz="half" idx="10"/>
          </p:nvPr>
        </p:nvSpPr>
        <p:spPr/>
        <p:txBody>
          <a:bodyPr/>
          <a:lstStyle/>
          <a:p>
            <a:fld id="{C7E566EF-77DD-4745-A153-D9ECCB877B46}" type="datetimeFigureOut">
              <a:rPr lang="en-IN" smtClean="0"/>
              <a:pPr/>
              <a:t>26-05-2021</a:t>
            </a:fld>
            <a:endParaRPr lang="en-IN"/>
          </a:p>
        </p:txBody>
      </p:sp>
      <p:sp>
        <p:nvSpPr>
          <p:cNvPr id="6" name="Footer Placeholder 5">
            <a:extLst>
              <a:ext uri="{FF2B5EF4-FFF2-40B4-BE49-F238E27FC236}">
                <a16:creationId xmlns="" xmlns:a16="http://schemas.microsoft.com/office/drawing/2014/main" id="{6DFBF88E-E862-4BE0-BD41-014C2D3AED8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 xmlns:a16="http://schemas.microsoft.com/office/drawing/2014/main" id="{46677633-2230-4FF6-B7BC-FA08FBF522E4}"/>
              </a:ext>
            </a:extLst>
          </p:cNvPr>
          <p:cNvSpPr>
            <a:spLocks noGrp="1"/>
          </p:cNvSpPr>
          <p:nvPr>
            <p:ph type="sldNum" sz="quarter" idx="12"/>
          </p:nvPr>
        </p:nvSpPr>
        <p:spPr/>
        <p:txBody>
          <a:bodyPr/>
          <a:lstStyle/>
          <a:p>
            <a:fld id="{E4020A41-7F1E-4CA5-A482-832A1EEBBBDD}" type="slidenum">
              <a:rPr lang="en-IN" smtClean="0"/>
              <a:pPr/>
              <a:t>‹#›</a:t>
            </a:fld>
            <a:endParaRPr lang="en-IN"/>
          </a:p>
        </p:txBody>
      </p:sp>
    </p:spTree>
    <p:extLst>
      <p:ext uri="{BB962C8B-B14F-4D97-AF65-F5344CB8AC3E}">
        <p14:creationId xmlns="" xmlns:p14="http://schemas.microsoft.com/office/powerpoint/2010/main" val="15075127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38E6322D-01B6-48F0-9162-E32C37FC1E07}"/>
              </a:ext>
            </a:extLst>
          </p:cNvPr>
          <p:cNvSpPr>
            <a:spLocks noGrp="1"/>
          </p:cNvSpPr>
          <p:nvPr>
            <p:ph type="title"/>
          </p:nvPr>
        </p:nvSpPr>
        <p:spPr>
          <a:xfrm>
            <a:off x="838200" y="365126"/>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 xmlns:a16="http://schemas.microsoft.com/office/drawing/2014/main" id="{0F2371C6-B6C7-4108-982F-F9344D33252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C7769031-7FE8-4251-BB1A-5347911AE3C1}"/>
              </a:ext>
            </a:extLst>
          </p:cNvPr>
          <p:cNvSpPr>
            <a:spLocks noGrp="1"/>
          </p:cNvSpPr>
          <p:nvPr>
            <p:ph type="dt" sz="half" idx="2"/>
          </p:nvPr>
        </p:nvSpPr>
        <p:spPr>
          <a:xfrm>
            <a:off x="838200" y="6356354"/>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E566EF-77DD-4745-A153-D9ECCB877B46}" type="datetimeFigureOut">
              <a:rPr lang="en-IN" smtClean="0"/>
              <a:pPr/>
              <a:t>26-05-2021</a:t>
            </a:fld>
            <a:endParaRPr lang="en-IN"/>
          </a:p>
        </p:txBody>
      </p:sp>
      <p:sp>
        <p:nvSpPr>
          <p:cNvPr id="5" name="Footer Placeholder 4">
            <a:extLst>
              <a:ext uri="{FF2B5EF4-FFF2-40B4-BE49-F238E27FC236}">
                <a16:creationId xmlns="" xmlns:a16="http://schemas.microsoft.com/office/drawing/2014/main" id="{19ACE582-E1F5-40A5-88E0-C299EB09B44C}"/>
              </a:ext>
            </a:extLst>
          </p:cNvPr>
          <p:cNvSpPr>
            <a:spLocks noGrp="1"/>
          </p:cNvSpPr>
          <p:nvPr>
            <p:ph type="ftr" sz="quarter" idx="3"/>
          </p:nvPr>
        </p:nvSpPr>
        <p:spPr>
          <a:xfrm>
            <a:off x="4038600" y="6356354"/>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 xmlns:a16="http://schemas.microsoft.com/office/drawing/2014/main" id="{81404938-3B9B-498E-875A-216875FB5D7E}"/>
              </a:ext>
            </a:extLst>
          </p:cNvPr>
          <p:cNvSpPr>
            <a:spLocks noGrp="1"/>
          </p:cNvSpPr>
          <p:nvPr>
            <p:ph type="sldNum" sz="quarter" idx="4"/>
          </p:nvPr>
        </p:nvSpPr>
        <p:spPr>
          <a:xfrm>
            <a:off x="8610600" y="6356354"/>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020A41-7F1E-4CA5-A482-832A1EEBBBDD}" type="slidenum">
              <a:rPr lang="en-IN" smtClean="0"/>
              <a:pPr/>
              <a:t>‹#›</a:t>
            </a:fld>
            <a:endParaRPr lang="en-IN"/>
          </a:p>
        </p:txBody>
      </p:sp>
    </p:spTree>
    <p:extLst>
      <p:ext uri="{BB962C8B-B14F-4D97-AF65-F5344CB8AC3E}">
        <p14:creationId xmlns="" xmlns:p14="http://schemas.microsoft.com/office/powerpoint/2010/main" val="7741689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09600" y="1600204"/>
            <a:ext cx="10972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09600" y="6356355"/>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26/05/2021</a:t>
            </a:fld>
            <a:endParaRPr lang="en-US"/>
          </a:p>
        </p:txBody>
      </p:sp>
      <p:sp>
        <p:nvSpPr>
          <p:cNvPr id="5" name="Footer Placeholder 4"/>
          <p:cNvSpPr>
            <a:spLocks noGrp="1"/>
          </p:cNvSpPr>
          <p:nvPr>
            <p:ph type="ftr" sz="quarter" idx="3"/>
          </p:nvPr>
        </p:nvSpPr>
        <p:spPr>
          <a:xfrm>
            <a:off x="4165600" y="6356355"/>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5"/>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09600" y="1600203"/>
            <a:ext cx="10972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26/05/2021</a:t>
            </a:fld>
            <a:endParaRPr lang="en-US"/>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4.jpeg"/></Relationships>
</file>

<file path=ppt/slides/_rels/slide1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13.xml"/><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3" Type="http://schemas.openxmlformats.org/officeDocument/2006/relationships/image" Target="../media/image36.png"/><Relationship Id="rId7" Type="http://schemas.openxmlformats.org/officeDocument/2006/relationships/image" Target="../media/image39.emf"/><Relationship Id="rId2" Type="http://schemas.openxmlformats.org/officeDocument/2006/relationships/image" Target="../media/image35.png"/><Relationship Id="rId1" Type="http://schemas.openxmlformats.org/officeDocument/2006/relationships/slideLayout" Target="../slideLayouts/slideLayout13.xml"/><Relationship Id="rId6" Type="http://schemas.openxmlformats.org/officeDocument/2006/relationships/image" Target="../media/image19.png"/><Relationship Id="rId5" Type="http://schemas.openxmlformats.org/officeDocument/2006/relationships/image" Target="../media/image38.png"/><Relationship Id="rId4" Type="http://schemas.openxmlformats.org/officeDocument/2006/relationships/image" Target="../media/image37.png"/></Relationships>
</file>

<file path=ppt/slides/_rels/slide13.xml.rels><?xml version="1.0" encoding="UTF-8" standalone="yes"?>
<Relationships xmlns="http://schemas.openxmlformats.org/package/2006/relationships"><Relationship Id="rId8" Type="http://schemas.openxmlformats.org/officeDocument/2006/relationships/image" Target="../media/image44.png"/><Relationship Id="rId3" Type="http://schemas.openxmlformats.org/officeDocument/2006/relationships/image" Target="../media/image19.png"/><Relationship Id="rId7" Type="http://schemas.openxmlformats.org/officeDocument/2006/relationships/image" Target="../media/image43.png"/><Relationship Id="rId2" Type="http://schemas.openxmlformats.org/officeDocument/2006/relationships/notesSlide" Target="../notesSlides/notesSlide6.xml"/><Relationship Id="rId1" Type="http://schemas.openxmlformats.org/officeDocument/2006/relationships/slideLayout" Target="../slideLayouts/slideLayout13.xml"/><Relationship Id="rId6" Type="http://schemas.openxmlformats.org/officeDocument/2006/relationships/image" Target="../media/image42.png"/><Relationship Id="rId5" Type="http://schemas.openxmlformats.org/officeDocument/2006/relationships/image" Target="../media/image41.png"/><Relationship Id="rId10" Type="http://schemas.openxmlformats.org/officeDocument/2006/relationships/image" Target="../media/image45.png"/><Relationship Id="rId4" Type="http://schemas.openxmlformats.org/officeDocument/2006/relationships/image" Target="../media/image40.png"/><Relationship Id="rId9" Type="http://schemas.openxmlformats.org/officeDocument/2006/relationships/image" Target="../media/image37.png"/></Relationships>
</file>

<file path=ppt/slides/_rels/slide14.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35.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19.png"/><Relationship Id="rId1" Type="http://schemas.openxmlformats.org/officeDocument/2006/relationships/slideLayout" Target="../slideLayouts/slideLayout13.xml"/><Relationship Id="rId4" Type="http://schemas.openxmlformats.org/officeDocument/2006/relationships/image" Target="../media/image48.png"/></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35.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8" Type="http://schemas.openxmlformats.org/officeDocument/2006/relationships/image" Target="../media/image53.jpeg"/><Relationship Id="rId13" Type="http://schemas.openxmlformats.org/officeDocument/2006/relationships/image" Target="../media/image58.png"/><Relationship Id="rId3" Type="http://schemas.openxmlformats.org/officeDocument/2006/relationships/image" Target="../media/image50.png"/><Relationship Id="rId7" Type="http://schemas.openxmlformats.org/officeDocument/2006/relationships/image" Target="../media/image52.jpeg"/><Relationship Id="rId12" Type="http://schemas.openxmlformats.org/officeDocument/2006/relationships/image" Target="../media/image57.jpeg"/><Relationship Id="rId2" Type="http://schemas.openxmlformats.org/officeDocument/2006/relationships/image" Target="../media/image49.jpeg"/><Relationship Id="rId1" Type="http://schemas.openxmlformats.org/officeDocument/2006/relationships/slideLayout" Target="../slideLayouts/slideLayout7.xml"/><Relationship Id="rId6" Type="http://schemas.openxmlformats.org/officeDocument/2006/relationships/image" Target="../media/image43.svg"/><Relationship Id="rId11" Type="http://schemas.openxmlformats.org/officeDocument/2006/relationships/image" Target="../media/image56.png"/><Relationship Id="rId5" Type="http://schemas.openxmlformats.org/officeDocument/2006/relationships/image" Target="../media/image51.png"/><Relationship Id="rId15" Type="http://schemas.openxmlformats.org/officeDocument/2006/relationships/image" Target="../media/image60.jpeg"/><Relationship Id="rId10" Type="http://schemas.openxmlformats.org/officeDocument/2006/relationships/image" Target="../media/image55.jpeg"/><Relationship Id="rId4" Type="http://schemas.openxmlformats.org/officeDocument/2006/relationships/image" Target="../media/image41.svg"/><Relationship Id="rId9" Type="http://schemas.openxmlformats.org/officeDocument/2006/relationships/image" Target="../media/image54.png"/><Relationship Id="rId14" Type="http://schemas.openxmlformats.org/officeDocument/2006/relationships/image" Target="../media/image59.png"/></Relationships>
</file>

<file path=ppt/slides/_rels/slide19.xml.rels><?xml version="1.0" encoding="UTF-8" standalone="yes"?>
<Relationships xmlns="http://schemas.openxmlformats.org/package/2006/relationships"><Relationship Id="rId2" Type="http://schemas.openxmlformats.org/officeDocument/2006/relationships/image" Target="../media/image61.emf"/><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jpeg"/><Relationship Id="rId9" Type="http://schemas.openxmlformats.org/officeDocument/2006/relationships/image" Target="../media/image1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69.svg"/><Relationship Id="rId2" Type="http://schemas.openxmlformats.org/officeDocument/2006/relationships/image" Target="../media/image62.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7.xml"/><Relationship Id="rId5" Type="http://schemas.openxmlformats.org/officeDocument/2006/relationships/image" Target="../media/image66.png"/><Relationship Id="rId4" Type="http://schemas.openxmlformats.org/officeDocument/2006/relationships/image" Target="../media/image6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67.jpe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png"/><Relationship Id="rId1" Type="http://schemas.openxmlformats.org/officeDocument/2006/relationships/slideLayout" Target="../slideLayouts/slideLayout7.xml"/><Relationship Id="rId5" Type="http://schemas.openxmlformats.org/officeDocument/2006/relationships/image" Target="../media/image71.png"/><Relationship Id="rId4" Type="http://schemas.openxmlformats.org/officeDocument/2006/relationships/image" Target="../media/image70.jpeg"/></Relationships>
</file>

<file path=ppt/slides/_rels/slide32.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png"/><Relationship Id="rId1" Type="http://schemas.openxmlformats.org/officeDocument/2006/relationships/slideLayout" Target="../slideLayouts/slideLayout7.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8" Type="http://schemas.openxmlformats.org/officeDocument/2006/relationships/image" Target="../media/image16.svg"/><Relationship Id="rId13" Type="http://schemas.openxmlformats.org/officeDocument/2006/relationships/image" Target="../media/image26.png"/><Relationship Id="rId18" Type="http://schemas.openxmlformats.org/officeDocument/2006/relationships/image" Target="../media/image26.svg"/><Relationship Id="rId3" Type="http://schemas.openxmlformats.org/officeDocument/2006/relationships/image" Target="../media/image21.png"/><Relationship Id="rId21" Type="http://schemas.openxmlformats.org/officeDocument/2006/relationships/image" Target="../media/image30.png"/><Relationship Id="rId7" Type="http://schemas.openxmlformats.org/officeDocument/2006/relationships/image" Target="../media/image23.png"/><Relationship Id="rId12" Type="http://schemas.openxmlformats.org/officeDocument/2006/relationships/image" Target="../media/image20.svg"/><Relationship Id="rId17" Type="http://schemas.openxmlformats.org/officeDocument/2006/relationships/image" Target="../media/image28.png"/><Relationship Id="rId2" Type="http://schemas.openxmlformats.org/officeDocument/2006/relationships/notesSlide" Target="../notesSlides/notesSlide4.xml"/><Relationship Id="rId16" Type="http://schemas.openxmlformats.org/officeDocument/2006/relationships/image" Target="../media/image24.svg"/><Relationship Id="rId20" Type="http://schemas.openxmlformats.org/officeDocument/2006/relationships/image" Target="../media/image28.svg"/><Relationship Id="rId1" Type="http://schemas.openxmlformats.org/officeDocument/2006/relationships/slideLayout" Target="../slideLayouts/slideLayout7.xml"/><Relationship Id="rId6" Type="http://schemas.openxmlformats.org/officeDocument/2006/relationships/image" Target="../media/image14.svg"/><Relationship Id="rId11" Type="http://schemas.openxmlformats.org/officeDocument/2006/relationships/image" Target="../media/image25.png"/><Relationship Id="rId5" Type="http://schemas.openxmlformats.org/officeDocument/2006/relationships/image" Target="../media/image22.png"/><Relationship Id="rId15" Type="http://schemas.openxmlformats.org/officeDocument/2006/relationships/image" Target="../media/image27.png"/><Relationship Id="rId10" Type="http://schemas.openxmlformats.org/officeDocument/2006/relationships/image" Target="../media/image18.svg"/><Relationship Id="rId19" Type="http://schemas.openxmlformats.org/officeDocument/2006/relationships/image" Target="../media/image29.png"/><Relationship Id="rId4" Type="http://schemas.openxmlformats.org/officeDocument/2006/relationships/image" Target="../media/image12.svg"/><Relationship Id="rId9" Type="http://schemas.openxmlformats.org/officeDocument/2006/relationships/image" Target="../media/image24.png"/><Relationship Id="rId14" Type="http://schemas.openxmlformats.org/officeDocument/2006/relationships/image" Target="../media/image22.svg"/><Relationship Id="rId22" Type="http://schemas.openxmlformats.org/officeDocument/2006/relationships/image" Target="../media/image30.svg"/></Relationships>
</file>

<file path=ppt/slides/_rels/slide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33.svg"/><Relationship Id="rId2" Type="http://schemas.openxmlformats.org/officeDocument/2006/relationships/image" Target="../media/image3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5">
            <a:extLst>
              <a:ext uri="{FF2B5EF4-FFF2-40B4-BE49-F238E27FC236}">
                <a16:creationId xmlns="" xmlns:a16="http://schemas.microsoft.com/office/drawing/2014/main" id="{CC34A35E-7A3D-1E45-8BB5-427CE0930380}"/>
              </a:ext>
            </a:extLst>
          </p:cNvPr>
          <p:cNvSpPr/>
          <p:nvPr/>
        </p:nvSpPr>
        <p:spPr>
          <a:xfrm>
            <a:off x="-9728" y="3796152"/>
            <a:ext cx="12201728" cy="30618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 name="Title 1">
            <a:extLst>
              <a:ext uri="{FF2B5EF4-FFF2-40B4-BE49-F238E27FC236}">
                <a16:creationId xmlns="" xmlns:a16="http://schemas.microsoft.com/office/drawing/2014/main" id="{F7F95CB3-8A3E-2A4B-A929-0867C9C3FA36}"/>
              </a:ext>
            </a:extLst>
          </p:cNvPr>
          <p:cNvSpPr txBox="1">
            <a:spLocks/>
          </p:cNvSpPr>
          <p:nvPr/>
        </p:nvSpPr>
        <p:spPr>
          <a:xfrm>
            <a:off x="4345920" y="4337293"/>
            <a:ext cx="5687985" cy="674799"/>
          </a:xfrm>
          <a:prstGeom prst="rect">
            <a:avLst/>
          </a:prstGeom>
        </p:spPr>
        <p:txBody>
          <a:bodyPr>
            <a:norm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000" b="1" i="0" u="none" strike="noStrike" kern="1200" cap="none" spc="0" normalizeH="0" baseline="0" noProof="0" dirty="0">
                <a:ln>
                  <a:noFill/>
                </a:ln>
                <a:solidFill>
                  <a:schemeClr val="tx1"/>
                </a:solidFill>
                <a:effectLst/>
                <a:uLnTx/>
                <a:uFillTx/>
                <a:ea typeface="+mj-ea"/>
                <a:cs typeface="+mj-cs"/>
              </a:rPr>
              <a:t>Sixth Sensor Technology</a:t>
            </a:r>
            <a:endParaRPr kumimoji="0" lang="en-IN" sz="4400" b="1" i="0" u="none" strike="noStrike" kern="1200" cap="none" spc="0" normalizeH="0" baseline="0" noProof="0" dirty="0">
              <a:ln>
                <a:noFill/>
              </a:ln>
              <a:solidFill>
                <a:schemeClr val="tx1"/>
              </a:solidFill>
              <a:effectLst/>
              <a:uLnTx/>
              <a:uFillTx/>
              <a:ea typeface="+mj-ea"/>
              <a:cs typeface="+mj-cs"/>
            </a:endParaRPr>
          </a:p>
        </p:txBody>
      </p:sp>
      <p:pic>
        <p:nvPicPr>
          <p:cNvPr id="29" name="Picture 28" descr="D:\Paritosh\documents\all projects\New website_brochure_ppt\sixth sensor logo png.png">
            <a:extLst>
              <a:ext uri="{FF2B5EF4-FFF2-40B4-BE49-F238E27FC236}">
                <a16:creationId xmlns="" xmlns:a16="http://schemas.microsoft.com/office/drawing/2014/main" id="{E97AB30F-3E85-FC45-BE96-CF0F1C9C15CC}"/>
              </a:ext>
            </a:extLst>
          </p:cNvPr>
          <p:cNvPicPr>
            <a:picLocks noChangeAspect="1" noChangeArrowheads="1"/>
          </p:cNvPicPr>
          <p:nvPr/>
        </p:nvPicPr>
        <p:blipFill rotWithShape="1">
          <a:blip r:embed="rId3" cstate="print"/>
          <a:srcRect l="19714" r="21991"/>
          <a:stretch/>
        </p:blipFill>
        <p:spPr bwMode="auto">
          <a:xfrm>
            <a:off x="2107428" y="3950419"/>
            <a:ext cx="2183705" cy="2648547"/>
          </a:xfrm>
          <a:prstGeom prst="rect">
            <a:avLst/>
          </a:prstGeom>
          <a:noFill/>
        </p:spPr>
      </p:pic>
      <p:pic>
        <p:nvPicPr>
          <p:cNvPr id="7" name="Picture 2">
            <a:extLst>
              <a:ext uri="{FF2B5EF4-FFF2-40B4-BE49-F238E27FC236}">
                <a16:creationId xmlns="" xmlns:a16="http://schemas.microsoft.com/office/drawing/2014/main" id="{39459B5D-682E-4BD9-B2C4-7DADA83CF1EE}"/>
              </a:ext>
            </a:extLst>
          </p:cNvPr>
          <p:cNvPicPr>
            <a:picLocks noChangeAspect="1" noChangeArrowheads="1"/>
          </p:cNvPicPr>
          <p:nvPr/>
        </p:nvPicPr>
        <p:blipFill>
          <a:blip r:embed="rId4"/>
          <a:srcRect/>
          <a:stretch>
            <a:fillRect/>
          </a:stretch>
        </p:blipFill>
        <p:spPr bwMode="auto">
          <a:xfrm>
            <a:off x="4167555" y="5130429"/>
            <a:ext cx="5890480" cy="167442"/>
          </a:xfrm>
          <a:prstGeom prst="rect">
            <a:avLst/>
          </a:prstGeom>
          <a:noFill/>
          <a:ln w="9525">
            <a:noFill/>
            <a:miter lim="800000"/>
            <a:headEnd/>
            <a:tailEnd/>
          </a:ln>
        </p:spPr>
      </p:pic>
      <p:sp>
        <p:nvSpPr>
          <p:cNvPr id="9" name="Subtitle 2">
            <a:extLst>
              <a:ext uri="{FF2B5EF4-FFF2-40B4-BE49-F238E27FC236}">
                <a16:creationId xmlns="" xmlns:a16="http://schemas.microsoft.com/office/drawing/2014/main" id="{F221BB00-6593-4483-847F-3BE1A9E83D0B}"/>
              </a:ext>
            </a:extLst>
          </p:cNvPr>
          <p:cNvSpPr txBox="1">
            <a:spLocks/>
          </p:cNvSpPr>
          <p:nvPr/>
        </p:nvSpPr>
        <p:spPr>
          <a:xfrm>
            <a:off x="4321611" y="5440018"/>
            <a:ext cx="7138871" cy="945542"/>
          </a:xfrm>
          <a:prstGeom prst="rect">
            <a:avLst/>
          </a:prstGeom>
        </p:spPr>
        <p:txBody>
          <a:bodyPr>
            <a:normAutofit fontScale="25000" lnSpcReduction="20000"/>
          </a:bodyPr>
          <a:lstStyle/>
          <a:p>
            <a:r>
              <a:rPr lang="en-US" sz="9600" b="1" dirty="0" smtClean="0">
                <a:solidFill>
                  <a:srgbClr val="FF0000"/>
                </a:solidFill>
                <a:ea typeface="Calibri"/>
              </a:rPr>
              <a:t>Every Life Counts. </a:t>
            </a:r>
            <a:endParaRPr lang="en-US" sz="9600" dirty="0" smtClean="0">
              <a:ea typeface="Calibri"/>
            </a:endParaRPr>
          </a:p>
          <a:p>
            <a:r>
              <a:rPr lang="en-US" sz="9600" dirty="0" smtClean="0">
                <a:solidFill>
                  <a:schemeClr val="accent4"/>
                </a:solidFill>
                <a:effectLst>
                  <a:outerShdw blurRad="38100" dist="38100" dir="2700000" algn="tl">
                    <a:srgbClr val="000000">
                      <a:alpha val="43137"/>
                    </a:srgbClr>
                  </a:outerShdw>
                </a:effectLst>
                <a:ea typeface="Calibri"/>
              </a:rPr>
              <a:t>India's first Collision Avoidance System for automobiles. </a:t>
            </a:r>
          </a:p>
          <a:p>
            <a:r>
              <a:rPr lang="en-US" sz="9600" dirty="0" smtClean="0">
                <a:solidFill>
                  <a:srgbClr val="00B050"/>
                </a:solidFill>
                <a:ea typeface="Calibri"/>
              </a:rPr>
              <a:t>www. </a:t>
            </a:r>
            <a:r>
              <a:rPr lang="en-US" sz="9600" dirty="0" err="1" smtClean="0">
                <a:solidFill>
                  <a:srgbClr val="00B050"/>
                </a:solidFill>
                <a:ea typeface="Calibri"/>
              </a:rPr>
              <a:t>sixthsensor.in</a:t>
            </a:r>
            <a:r>
              <a:rPr lang="en-US" sz="9600" dirty="0" smtClean="0">
                <a:solidFill>
                  <a:srgbClr val="00B050"/>
                </a:solidFill>
                <a:ea typeface="Calibri"/>
              </a:rPr>
              <a:t> </a:t>
            </a:r>
            <a:endParaRPr lang="en-US" sz="9600" dirty="0" smtClean="0">
              <a:ea typeface="Calibri"/>
            </a:endParaRPr>
          </a:p>
          <a:p>
            <a:pPr marL="228600" marR="0" lvl="0" indent="-228600" algn="l" defTabSz="914400" rtl="0" eaLnBrk="1" fontAlgn="auto" latinLnBrk="0" hangingPunct="1">
              <a:lnSpc>
                <a:spcPct val="90000"/>
              </a:lnSpc>
              <a:spcBef>
                <a:spcPts val="1000"/>
              </a:spcBef>
              <a:spcAft>
                <a:spcPts val="0"/>
              </a:spcAft>
              <a:buClrTx/>
              <a:buSzTx/>
              <a:tabLst/>
              <a:defRPr/>
            </a:pPr>
            <a:endParaRPr kumimoji="0" lang="en-IN" sz="2400" b="0" i="0" u="none" strike="noStrike" kern="1200" cap="none" spc="0" normalizeH="0" baseline="0" noProof="0" dirty="0">
              <a:ln>
                <a:noFill/>
              </a:ln>
              <a:solidFill>
                <a:srgbClr val="C00000"/>
              </a:solidFill>
              <a:effectLst/>
              <a:uLnTx/>
              <a:uFillTx/>
              <a:latin typeface="+mn-lt"/>
              <a:ea typeface="+mn-ea"/>
              <a:cs typeface="+mn-cs"/>
            </a:endParaRPr>
          </a:p>
        </p:txBody>
      </p:sp>
    </p:spTree>
    <p:extLst>
      <p:ext uri="{BB962C8B-B14F-4D97-AF65-F5344CB8AC3E}">
        <p14:creationId xmlns="" xmlns:p14="http://schemas.microsoft.com/office/powerpoint/2010/main" val="260578381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D:\Paritosh\documents\all projects\presentation\cloud_final presentation\may2021 images from pictochart\013.png"/>
          <p:cNvPicPr>
            <a:picLocks noChangeAspect="1" noChangeArrowheads="1"/>
          </p:cNvPicPr>
          <p:nvPr/>
        </p:nvPicPr>
        <p:blipFill>
          <a:blip r:embed="rId2"/>
          <a:srcRect/>
          <a:stretch>
            <a:fillRect/>
          </a:stretch>
        </p:blipFill>
        <p:spPr bwMode="auto">
          <a:xfrm>
            <a:off x="0" y="1"/>
            <a:ext cx="12192000" cy="6857999"/>
          </a:xfrm>
          <a:prstGeom prst="rect">
            <a:avLst/>
          </a:prstGeom>
          <a:noFill/>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7253822" y="387350"/>
            <a:ext cx="4621714" cy="1200329"/>
          </a:xfrm>
          <a:prstGeom prst="rect">
            <a:avLst/>
          </a:prstGeom>
        </p:spPr>
        <p:txBody>
          <a:bodyPr wrap="none">
            <a:spAutoFit/>
          </a:bodyPr>
          <a:lstStyle/>
          <a:p>
            <a:pPr eaLnBrk="1" fontAlgn="auto" hangingPunct="1">
              <a:spcBef>
                <a:spcPts val="0"/>
              </a:spcBef>
              <a:spcAft>
                <a:spcPts val="0"/>
              </a:spcAft>
              <a:defRPr/>
            </a:pPr>
            <a:r>
              <a:rPr lang="en-IN" sz="3600" dirty="0" smtClean="0">
                <a:solidFill>
                  <a:schemeClr val="accent1"/>
                </a:solidFill>
                <a:latin typeface="+mn-lt"/>
                <a:cs typeface="+mn-cs"/>
              </a:rPr>
              <a:t>COLLISION AVOIDANCE </a:t>
            </a:r>
          </a:p>
          <a:p>
            <a:pPr eaLnBrk="1" fontAlgn="auto" hangingPunct="1">
              <a:spcBef>
                <a:spcPts val="0"/>
              </a:spcBef>
              <a:spcAft>
                <a:spcPts val="0"/>
              </a:spcAft>
              <a:defRPr/>
            </a:pPr>
            <a:r>
              <a:rPr lang="en-IN" sz="3600" dirty="0" smtClean="0">
                <a:solidFill>
                  <a:schemeClr val="accent1"/>
                </a:solidFill>
              </a:rPr>
              <a:t>SYSTEM</a:t>
            </a:r>
            <a:endParaRPr lang="en-IN" sz="3600" dirty="0">
              <a:solidFill>
                <a:schemeClr val="tx1">
                  <a:lumMod val="65000"/>
                  <a:lumOff val="35000"/>
                </a:schemeClr>
              </a:solidFill>
              <a:latin typeface="+mn-lt"/>
              <a:cs typeface="+mn-cs"/>
            </a:endParaRPr>
          </a:p>
        </p:txBody>
      </p:sp>
      <p:cxnSp>
        <p:nvCxnSpPr>
          <p:cNvPr id="27" name="Straight Connector 26"/>
          <p:cNvCxnSpPr/>
          <p:nvPr/>
        </p:nvCxnSpPr>
        <p:spPr>
          <a:xfrm>
            <a:off x="6868584" y="463550"/>
            <a:ext cx="0" cy="1090613"/>
          </a:xfrm>
          <a:prstGeom prst="line">
            <a:avLst/>
          </a:prstGeom>
          <a:ln>
            <a:solidFill>
              <a:schemeClr val="tx1">
                <a:lumMod val="65000"/>
                <a:lumOff val="35000"/>
              </a:schemeClr>
            </a:solidFill>
          </a:ln>
        </p:spPr>
        <p:style>
          <a:lnRef idx="1">
            <a:schemeClr val="dk1"/>
          </a:lnRef>
          <a:fillRef idx="0">
            <a:schemeClr val="dk1"/>
          </a:fillRef>
          <a:effectRef idx="0">
            <a:schemeClr val="dk1"/>
          </a:effectRef>
          <a:fontRef idx="minor">
            <a:schemeClr val="tx1"/>
          </a:fontRef>
        </p:style>
      </p:cxnSp>
      <p:pic>
        <p:nvPicPr>
          <p:cNvPr id="4100" name="Picture 2" descr="C:\Users\Sneha\Desktop\Illustration.png"/>
          <p:cNvPicPr>
            <a:picLocks noChangeAspect="1" noChangeArrowheads="1"/>
          </p:cNvPicPr>
          <p:nvPr/>
        </p:nvPicPr>
        <p:blipFill>
          <a:blip r:embed="rId2"/>
          <a:srcRect/>
          <a:stretch>
            <a:fillRect/>
          </a:stretch>
        </p:blipFill>
        <p:spPr bwMode="auto">
          <a:xfrm>
            <a:off x="1828800" y="2001838"/>
            <a:ext cx="8621184" cy="2841625"/>
          </a:xfrm>
          <a:prstGeom prst="rect">
            <a:avLst/>
          </a:prstGeom>
          <a:noFill/>
          <a:ln w="9525">
            <a:noFill/>
            <a:miter lim="800000"/>
            <a:headEnd/>
            <a:tailEnd/>
          </a:ln>
        </p:spPr>
      </p:pic>
      <p:pic>
        <p:nvPicPr>
          <p:cNvPr id="4101" name="Picture 2"/>
          <p:cNvPicPr>
            <a:picLocks noChangeAspect="1" noChangeArrowheads="1"/>
          </p:cNvPicPr>
          <p:nvPr/>
        </p:nvPicPr>
        <p:blipFill>
          <a:blip r:embed="rId3"/>
          <a:srcRect/>
          <a:stretch>
            <a:fillRect/>
          </a:stretch>
        </p:blipFill>
        <p:spPr bwMode="auto">
          <a:xfrm>
            <a:off x="190500" y="142875"/>
            <a:ext cx="1809751" cy="568325"/>
          </a:xfrm>
          <a:prstGeom prst="rect">
            <a:avLst/>
          </a:prstGeom>
          <a:noFill/>
          <a:ln w="9525">
            <a:noFill/>
            <a:miter lim="800000"/>
            <a:headEnd/>
            <a:tailEnd/>
          </a:ln>
        </p:spPr>
      </p:pic>
      <p:pic>
        <p:nvPicPr>
          <p:cNvPr id="4104" name="Picture 2"/>
          <p:cNvPicPr>
            <a:picLocks noChangeAspect="1" noChangeArrowheads="1"/>
          </p:cNvPicPr>
          <p:nvPr/>
        </p:nvPicPr>
        <p:blipFill>
          <a:blip r:embed="rId4"/>
          <a:srcRect/>
          <a:stretch>
            <a:fillRect/>
          </a:stretch>
        </p:blipFill>
        <p:spPr bwMode="auto">
          <a:xfrm>
            <a:off x="323851" y="6110294"/>
            <a:ext cx="11633200" cy="248013"/>
          </a:xfrm>
          <a:prstGeom prst="rect">
            <a:avLst/>
          </a:prstGeom>
          <a:noFill/>
          <a:ln w="9525">
            <a:noFill/>
            <a:miter lim="800000"/>
            <a:headEnd/>
            <a:tailEnd/>
          </a:ln>
        </p:spPr>
      </p:pic>
      <p:sp>
        <p:nvSpPr>
          <p:cNvPr id="9" name="Rectangle 8"/>
          <p:cNvSpPr>
            <a:spLocks/>
          </p:cNvSpPr>
          <p:nvPr/>
        </p:nvSpPr>
        <p:spPr bwMode="auto">
          <a:xfrm>
            <a:off x="1422400" y="4953007"/>
            <a:ext cx="9550400" cy="1062037"/>
          </a:xfrm>
          <a:prstGeom prst="rect">
            <a:avLst/>
          </a:prstGeom>
          <a:noFill/>
          <a:ln w="12700">
            <a:noFill/>
            <a:miter lim="800000"/>
            <a:headEnd/>
            <a:tailEnd/>
          </a:ln>
        </p:spPr>
        <p:txBody>
          <a:bodyPr lIns="0" tIns="0" rIns="0" bIns="0" anchor="ctr"/>
          <a:lstStyle/>
          <a:p>
            <a:pPr eaLnBrk="1" fontAlgn="auto" hangingPunct="1">
              <a:spcBef>
                <a:spcPts val="0"/>
              </a:spcBef>
              <a:spcAft>
                <a:spcPts val="0"/>
              </a:spcAft>
              <a:defRPr/>
            </a:pPr>
            <a:r>
              <a:rPr lang="en-US" sz="1600" dirty="0" smtClean="0">
                <a:solidFill>
                  <a:schemeClr val="tx2">
                    <a:lumMod val="60000"/>
                    <a:lumOff val="40000"/>
                  </a:schemeClr>
                </a:solidFill>
                <a:latin typeface="+mn-lt"/>
                <a:cs typeface="+mn-cs"/>
              </a:rPr>
              <a:t>Automatic braking will be applied if the vehicle is too close to the obstacle in front. </a:t>
            </a:r>
          </a:p>
          <a:p>
            <a:pPr eaLnBrk="1" fontAlgn="auto" hangingPunct="1">
              <a:spcBef>
                <a:spcPts val="0"/>
              </a:spcBef>
              <a:spcAft>
                <a:spcPts val="0"/>
              </a:spcAft>
              <a:defRPr/>
            </a:pPr>
            <a:endParaRPr lang="en-US" sz="1600" dirty="0" smtClean="0">
              <a:solidFill>
                <a:schemeClr val="tx2">
                  <a:lumMod val="60000"/>
                  <a:lumOff val="40000"/>
                </a:schemeClr>
              </a:solidFill>
              <a:latin typeface="+mn-lt"/>
              <a:cs typeface="+mn-cs"/>
            </a:endParaRPr>
          </a:p>
          <a:p>
            <a:pPr eaLnBrk="1" fontAlgn="auto" hangingPunct="1">
              <a:spcBef>
                <a:spcPts val="0"/>
              </a:spcBef>
              <a:spcAft>
                <a:spcPts val="0"/>
              </a:spcAft>
              <a:defRPr/>
            </a:pPr>
            <a:r>
              <a:rPr lang="en-US" sz="1600" dirty="0" smtClean="0">
                <a:solidFill>
                  <a:schemeClr val="tx2">
                    <a:lumMod val="60000"/>
                    <a:lumOff val="40000"/>
                  </a:schemeClr>
                </a:solidFill>
                <a:latin typeface="+mn-lt"/>
                <a:cs typeface="+mn-cs"/>
              </a:rPr>
              <a:t>The </a:t>
            </a:r>
            <a:r>
              <a:rPr lang="en-US" sz="1600" dirty="0">
                <a:solidFill>
                  <a:schemeClr val="tx2">
                    <a:lumMod val="60000"/>
                    <a:lumOff val="40000"/>
                  </a:schemeClr>
                </a:solidFill>
                <a:latin typeface="+mn-lt"/>
                <a:cs typeface="+mn-cs"/>
              </a:rPr>
              <a:t>algorithm is based on distance to the object, relative velocity and time to collision.  </a:t>
            </a:r>
            <a:endParaRPr lang="en-US" sz="1600" i="1" dirty="0">
              <a:solidFill>
                <a:schemeClr val="tx1">
                  <a:lumMod val="65000"/>
                  <a:lumOff val="35000"/>
                </a:schemeClr>
              </a:solidFill>
              <a:latin typeface="+mn-lt"/>
              <a:cs typeface="+mn-cs"/>
            </a:endParaRPr>
          </a:p>
        </p:txBody>
      </p:sp>
      <p:sp>
        <p:nvSpPr>
          <p:cNvPr id="13" name="Rectangle 4"/>
          <p:cNvSpPr>
            <a:spLocks noChangeArrowheads="1"/>
          </p:cNvSpPr>
          <p:nvPr/>
        </p:nvSpPr>
        <p:spPr bwMode="auto">
          <a:xfrm>
            <a:off x="11292422" y="6400807"/>
            <a:ext cx="498855" cy="276999"/>
          </a:xfrm>
          <a:prstGeom prst="rect">
            <a:avLst/>
          </a:prstGeom>
          <a:noFill/>
          <a:ln>
            <a:noFill/>
          </a:ln>
          <a:extLst>
            <a:ext uri="{909E8E84-426E-40DD-AFC4-6F175D3DCCD1}"/>
            <a:ext uri="{91240B29-F687-4F45-9708-019B960494DF}"/>
          </a:ex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defRPr/>
            </a:pPr>
            <a:r>
              <a:rPr lang="en-IN" altLang="en-US" sz="1200" dirty="0" smtClean="0">
                <a:solidFill>
                  <a:schemeClr val="accent1"/>
                </a:solidFill>
                <a:latin typeface="+mn-lt"/>
              </a:rPr>
              <a:t>2020</a:t>
            </a:r>
          </a:p>
        </p:txBody>
      </p:sp>
    </p:spTree>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253819" y="685804"/>
            <a:ext cx="2543004" cy="646331"/>
          </a:xfrm>
          <a:prstGeom prst="rect">
            <a:avLst/>
          </a:prstGeom>
        </p:spPr>
        <p:txBody>
          <a:bodyPr wrap="none">
            <a:spAutoFit/>
          </a:bodyPr>
          <a:lstStyle/>
          <a:p>
            <a:pPr eaLnBrk="1" fontAlgn="auto" hangingPunct="1">
              <a:spcBef>
                <a:spcPts val="0"/>
              </a:spcBef>
              <a:spcAft>
                <a:spcPts val="0"/>
              </a:spcAft>
              <a:defRPr/>
            </a:pPr>
            <a:r>
              <a:rPr lang="en-IN" sz="3600" dirty="0">
                <a:solidFill>
                  <a:schemeClr val="accent1"/>
                </a:solidFill>
                <a:latin typeface="+mn-lt"/>
                <a:cs typeface="+mn-cs"/>
              </a:rPr>
              <a:t>SLEEP ALERT</a:t>
            </a:r>
            <a:endParaRPr lang="en-IN" sz="3600" dirty="0">
              <a:solidFill>
                <a:schemeClr val="tx1">
                  <a:lumMod val="65000"/>
                  <a:lumOff val="35000"/>
                </a:schemeClr>
              </a:solidFill>
              <a:latin typeface="+mn-lt"/>
              <a:cs typeface="+mn-cs"/>
            </a:endParaRPr>
          </a:p>
        </p:txBody>
      </p:sp>
      <p:cxnSp>
        <p:nvCxnSpPr>
          <p:cNvPr id="5" name="Straight Connector 4"/>
          <p:cNvCxnSpPr/>
          <p:nvPr/>
        </p:nvCxnSpPr>
        <p:spPr>
          <a:xfrm>
            <a:off x="6868584" y="463550"/>
            <a:ext cx="0" cy="1090613"/>
          </a:xfrm>
          <a:prstGeom prst="line">
            <a:avLst/>
          </a:prstGeom>
          <a:ln>
            <a:solidFill>
              <a:schemeClr val="tx1">
                <a:lumMod val="65000"/>
                <a:lumOff val="35000"/>
              </a:schemeClr>
            </a:solidFill>
          </a:ln>
        </p:spPr>
        <p:style>
          <a:lnRef idx="1">
            <a:schemeClr val="dk1"/>
          </a:lnRef>
          <a:fillRef idx="0">
            <a:schemeClr val="dk1"/>
          </a:fillRef>
          <a:effectRef idx="0">
            <a:schemeClr val="dk1"/>
          </a:effectRef>
          <a:fontRef idx="minor">
            <a:schemeClr val="tx1"/>
          </a:fontRef>
        </p:style>
      </p:cxnSp>
      <p:pic>
        <p:nvPicPr>
          <p:cNvPr id="14340" name="Picture 2"/>
          <p:cNvPicPr>
            <a:picLocks noChangeAspect="1" noChangeArrowheads="1"/>
          </p:cNvPicPr>
          <p:nvPr/>
        </p:nvPicPr>
        <p:blipFill>
          <a:blip r:embed="rId2"/>
          <a:srcRect/>
          <a:stretch>
            <a:fillRect/>
          </a:stretch>
        </p:blipFill>
        <p:spPr bwMode="auto">
          <a:xfrm>
            <a:off x="190500" y="142875"/>
            <a:ext cx="1809751" cy="568325"/>
          </a:xfrm>
          <a:prstGeom prst="rect">
            <a:avLst/>
          </a:prstGeom>
          <a:noFill/>
          <a:ln w="9525">
            <a:noFill/>
            <a:miter lim="800000"/>
            <a:headEnd/>
            <a:tailEnd/>
          </a:ln>
        </p:spPr>
      </p:pic>
      <p:pic>
        <p:nvPicPr>
          <p:cNvPr id="14341" name="Picture 3" descr="D:\My Documents\all projects\New website_brochure_ppt\Icons\sswitch w hand.png"/>
          <p:cNvPicPr>
            <a:picLocks noChangeAspect="1" noChangeArrowheads="1"/>
          </p:cNvPicPr>
          <p:nvPr/>
        </p:nvPicPr>
        <p:blipFill>
          <a:blip r:embed="rId3"/>
          <a:srcRect/>
          <a:stretch>
            <a:fillRect/>
          </a:stretch>
        </p:blipFill>
        <p:spPr bwMode="auto">
          <a:xfrm>
            <a:off x="450843" y="1628788"/>
            <a:ext cx="6112933" cy="3529013"/>
          </a:xfrm>
          <a:prstGeom prst="rect">
            <a:avLst/>
          </a:prstGeom>
          <a:noFill/>
          <a:ln w="9525">
            <a:noFill/>
            <a:miter lim="800000"/>
            <a:headEnd/>
            <a:tailEnd/>
          </a:ln>
        </p:spPr>
      </p:pic>
      <p:sp>
        <p:nvSpPr>
          <p:cNvPr id="10249" name="TextBox 27"/>
          <p:cNvSpPr txBox="1">
            <a:spLocks noChangeArrowheads="1"/>
          </p:cNvSpPr>
          <p:nvPr/>
        </p:nvSpPr>
        <p:spPr bwMode="auto">
          <a:xfrm>
            <a:off x="831843" y="5272107"/>
            <a:ext cx="4260012" cy="584775"/>
          </a:xfrm>
          <a:prstGeom prst="rect">
            <a:avLst/>
          </a:prstGeom>
          <a:noFill/>
          <a:ln>
            <a:noFill/>
          </a:ln>
          <a:extLst>
            <a:ext uri="{909E8E84-426E-40DD-AFC4-6F175D3DCCD1}"/>
            <a:ext uri="{91240B29-F687-4F45-9708-019B960494DF}"/>
          </a:ex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defRPr/>
            </a:pPr>
            <a:r>
              <a:rPr lang="en-US" altLang="en-US" sz="1600" dirty="0" smtClean="0">
                <a:solidFill>
                  <a:srgbClr val="4F81BD"/>
                </a:solidFill>
                <a:latin typeface="+mn-lt"/>
              </a:rPr>
              <a:t>Wave Hand in front of sensor once every minute </a:t>
            </a:r>
          </a:p>
          <a:p>
            <a:pPr eaLnBrk="1" hangingPunct="1">
              <a:defRPr/>
            </a:pPr>
            <a:r>
              <a:rPr lang="en-US" altLang="en-US" sz="1600" dirty="0" smtClean="0">
                <a:solidFill>
                  <a:srgbClr val="4F81BD"/>
                </a:solidFill>
                <a:latin typeface="+mn-lt"/>
              </a:rPr>
              <a:t>Between 10 pm to 6 am. </a:t>
            </a:r>
          </a:p>
        </p:txBody>
      </p:sp>
      <p:grpSp>
        <p:nvGrpSpPr>
          <p:cNvPr id="2" name="Group 14"/>
          <p:cNvGrpSpPr>
            <a:grpSpLocks/>
          </p:cNvGrpSpPr>
          <p:nvPr/>
        </p:nvGrpSpPr>
        <p:grpSpPr bwMode="auto">
          <a:xfrm>
            <a:off x="7213594" y="3862401"/>
            <a:ext cx="3333749" cy="1695866"/>
            <a:chOff x="5357813" y="3857625"/>
            <a:chExt cx="2500312" cy="1695866"/>
          </a:xfrm>
        </p:grpSpPr>
        <p:pic>
          <p:nvPicPr>
            <p:cNvPr id="14347" name="Picture 5" descr="D:\My Documents\all projects\New website_brochure_ppt\Icons\accel off.png"/>
            <p:cNvPicPr>
              <a:picLocks noChangeAspect="1" noChangeArrowheads="1"/>
            </p:cNvPicPr>
            <p:nvPr/>
          </p:nvPicPr>
          <p:blipFill>
            <a:blip r:embed="rId4"/>
            <a:srcRect/>
            <a:stretch>
              <a:fillRect/>
            </a:stretch>
          </p:blipFill>
          <p:spPr bwMode="auto">
            <a:xfrm>
              <a:off x="5794375" y="4148138"/>
              <a:ext cx="920750" cy="923925"/>
            </a:xfrm>
            <a:prstGeom prst="rect">
              <a:avLst/>
            </a:prstGeom>
            <a:noFill/>
            <a:ln w="9525">
              <a:noFill/>
              <a:miter lim="800000"/>
              <a:headEnd/>
              <a:tailEnd/>
            </a:ln>
          </p:spPr>
        </p:pic>
        <p:pic>
          <p:nvPicPr>
            <p:cNvPr id="14348" name="Picture 6" descr="D:\My Documents\all projects\New website_brochure_ppt\Icons\brake ON.png"/>
            <p:cNvPicPr>
              <a:picLocks noChangeAspect="1" noChangeArrowheads="1"/>
            </p:cNvPicPr>
            <p:nvPr/>
          </p:nvPicPr>
          <p:blipFill>
            <a:blip r:embed="rId5"/>
            <a:srcRect/>
            <a:stretch>
              <a:fillRect/>
            </a:stretch>
          </p:blipFill>
          <p:spPr bwMode="auto">
            <a:xfrm>
              <a:off x="6937375" y="4151313"/>
              <a:ext cx="920750" cy="920750"/>
            </a:xfrm>
            <a:prstGeom prst="rect">
              <a:avLst/>
            </a:prstGeom>
            <a:noFill/>
            <a:ln w="9525">
              <a:noFill/>
              <a:miter lim="800000"/>
              <a:headEnd/>
              <a:tailEnd/>
            </a:ln>
          </p:spPr>
        </p:pic>
        <p:sp>
          <p:nvSpPr>
            <p:cNvPr id="10250" name="TextBox 29"/>
            <p:cNvSpPr txBox="1">
              <a:spLocks noChangeArrowheads="1"/>
            </p:cNvSpPr>
            <p:nvPr/>
          </p:nvSpPr>
          <p:spPr bwMode="auto">
            <a:xfrm>
              <a:off x="5357813" y="5214937"/>
              <a:ext cx="2218300" cy="338554"/>
            </a:xfrm>
            <a:prstGeom prst="rect">
              <a:avLst/>
            </a:prstGeom>
            <a:noFill/>
            <a:ln>
              <a:noFill/>
            </a:ln>
            <a:extLst>
              <a:ext uri="{909E8E84-426E-40DD-AFC4-6F175D3DCCD1}"/>
              <a:ext uri="{91240B29-F687-4F45-9708-019B960494DF}"/>
            </a:ex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defRPr/>
              </a:pPr>
              <a:r>
                <a:rPr lang="en-US" altLang="en-US" sz="1600" dirty="0" smtClean="0">
                  <a:solidFill>
                    <a:srgbClr val="4F81BD"/>
                  </a:solidFill>
                  <a:latin typeface="+mn-lt"/>
                </a:rPr>
                <a:t>Else accelerator off and brake ON</a:t>
              </a:r>
            </a:p>
          </p:txBody>
        </p:sp>
        <p:sp>
          <p:nvSpPr>
            <p:cNvPr id="10251" name="TextBox 32"/>
            <p:cNvSpPr txBox="1">
              <a:spLocks noChangeArrowheads="1"/>
            </p:cNvSpPr>
            <p:nvPr/>
          </p:nvSpPr>
          <p:spPr bwMode="auto">
            <a:xfrm>
              <a:off x="7000878" y="3857625"/>
              <a:ext cx="626085" cy="307777"/>
            </a:xfrm>
            <a:prstGeom prst="rect">
              <a:avLst/>
            </a:prstGeom>
            <a:noFill/>
            <a:ln>
              <a:noFill/>
            </a:ln>
            <a:extLst>
              <a:ext uri="{909E8E84-426E-40DD-AFC4-6F175D3DCCD1}"/>
              <a:ext uri="{91240B29-F687-4F45-9708-019B960494DF}"/>
            </a:ex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defRPr/>
              </a:pPr>
              <a:r>
                <a:rPr lang="en-US" altLang="en-US" sz="1400" b="1" dirty="0" smtClean="0">
                  <a:solidFill>
                    <a:srgbClr val="4F81BD"/>
                  </a:solidFill>
                  <a:latin typeface="+mn-lt"/>
                </a:rPr>
                <a:t>Optional</a:t>
              </a:r>
            </a:p>
          </p:txBody>
        </p:sp>
      </p:grpSp>
      <p:pic>
        <p:nvPicPr>
          <p:cNvPr id="14344" name="Picture 2"/>
          <p:cNvPicPr>
            <a:picLocks noChangeAspect="1" noChangeArrowheads="1"/>
          </p:cNvPicPr>
          <p:nvPr/>
        </p:nvPicPr>
        <p:blipFill>
          <a:blip r:embed="rId6"/>
          <a:srcRect/>
          <a:stretch>
            <a:fillRect/>
          </a:stretch>
        </p:blipFill>
        <p:spPr bwMode="auto">
          <a:xfrm>
            <a:off x="323851" y="6110288"/>
            <a:ext cx="11633200" cy="247650"/>
          </a:xfrm>
          <a:prstGeom prst="rect">
            <a:avLst/>
          </a:prstGeom>
          <a:noFill/>
          <a:ln w="9525">
            <a:noFill/>
            <a:miter lim="800000"/>
            <a:headEnd/>
            <a:tailEnd/>
          </a:ln>
        </p:spPr>
      </p:pic>
      <p:pic>
        <p:nvPicPr>
          <p:cNvPr id="14351" name="Picture 58"/>
          <p:cNvPicPr>
            <a:picLocks noChangeAspect="1" noChangeArrowheads="1"/>
          </p:cNvPicPr>
          <p:nvPr/>
        </p:nvPicPr>
        <p:blipFill>
          <a:blip r:embed="rId7"/>
          <a:srcRect/>
          <a:stretch>
            <a:fillRect/>
          </a:stretch>
        </p:blipFill>
        <p:spPr bwMode="auto">
          <a:xfrm>
            <a:off x="7213601" y="2057402"/>
            <a:ext cx="4095779" cy="1687753"/>
          </a:xfrm>
          <a:prstGeom prst="rect">
            <a:avLst/>
          </a:prstGeom>
          <a:noFill/>
          <a:ln w="9525">
            <a:noFill/>
            <a:miter lim="800000"/>
            <a:headEnd/>
            <a:tailEnd/>
          </a:ln>
        </p:spPr>
      </p:pic>
      <p:sp>
        <p:nvSpPr>
          <p:cNvPr id="16" name="Rectangle 4"/>
          <p:cNvSpPr>
            <a:spLocks noChangeArrowheads="1"/>
          </p:cNvSpPr>
          <p:nvPr/>
        </p:nvSpPr>
        <p:spPr bwMode="auto">
          <a:xfrm>
            <a:off x="11292422" y="6400807"/>
            <a:ext cx="498855" cy="276999"/>
          </a:xfrm>
          <a:prstGeom prst="rect">
            <a:avLst/>
          </a:prstGeom>
          <a:noFill/>
          <a:ln>
            <a:noFill/>
          </a:ln>
          <a:extLst>
            <a:ext uri="{909E8E84-426E-40DD-AFC4-6F175D3DCCD1}"/>
            <a:ext uri="{91240B29-F687-4F45-9708-019B960494DF}"/>
          </a:ex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defRPr/>
            </a:pPr>
            <a:r>
              <a:rPr lang="en-IN" altLang="en-US" sz="1200" dirty="0" smtClean="0">
                <a:solidFill>
                  <a:schemeClr val="accent1"/>
                </a:solidFill>
                <a:latin typeface="+mn-lt"/>
              </a:rPr>
              <a:t>2020</a:t>
            </a:r>
          </a:p>
        </p:txBody>
      </p:sp>
    </p:spTree>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7" name="Straight Connector 26"/>
          <p:cNvCxnSpPr/>
          <p:nvPr/>
        </p:nvCxnSpPr>
        <p:spPr>
          <a:xfrm>
            <a:off x="7213600" y="381002"/>
            <a:ext cx="0" cy="1090613"/>
          </a:xfrm>
          <a:prstGeom prst="line">
            <a:avLst/>
          </a:prstGeom>
          <a:ln>
            <a:solidFill>
              <a:schemeClr val="tx1">
                <a:lumMod val="65000"/>
                <a:lumOff val="35000"/>
              </a:schemeClr>
            </a:solidFill>
          </a:ln>
        </p:spPr>
        <p:style>
          <a:lnRef idx="1">
            <a:schemeClr val="dk1"/>
          </a:lnRef>
          <a:fillRef idx="0">
            <a:schemeClr val="dk1"/>
          </a:fillRef>
          <a:effectRef idx="0">
            <a:schemeClr val="dk1"/>
          </a:effectRef>
          <a:fontRef idx="minor">
            <a:schemeClr val="tx1"/>
          </a:fontRef>
        </p:style>
      </p:cxnSp>
      <p:sp>
        <p:nvSpPr>
          <p:cNvPr id="31" name="Rectangle 8"/>
          <p:cNvSpPr>
            <a:spLocks/>
          </p:cNvSpPr>
          <p:nvPr/>
        </p:nvSpPr>
        <p:spPr bwMode="auto">
          <a:xfrm>
            <a:off x="508000" y="533401"/>
            <a:ext cx="6096000" cy="1062037"/>
          </a:xfrm>
          <a:prstGeom prst="rect">
            <a:avLst/>
          </a:prstGeom>
          <a:noFill/>
          <a:ln w="12700">
            <a:noFill/>
            <a:miter lim="800000"/>
            <a:headEnd/>
            <a:tailEnd/>
          </a:ln>
        </p:spPr>
        <p:txBody>
          <a:bodyPr lIns="0" tIns="0" rIns="0" bIns="0" anchor="ctr"/>
          <a:lstStyle/>
          <a:p>
            <a:pPr lvl="0" algn="ctr">
              <a:defRPr/>
            </a:pPr>
            <a:r>
              <a:rPr lang="en-US" sz="1400" dirty="0" smtClean="0"/>
              <a:t>Driving score is determined based  on the below factors. </a:t>
            </a:r>
          </a:p>
          <a:p>
            <a:pPr lvl="0" algn="ctr">
              <a:defRPr/>
            </a:pPr>
            <a:r>
              <a:rPr lang="en-US" sz="1400" dirty="0" smtClean="0"/>
              <a:t>Changes in driving pattern over a period of time and better score can decide his incentives, thereby changing the driving habits and making them safe</a:t>
            </a:r>
          </a:p>
          <a:p>
            <a:pPr algn="ctr" fontAlgn="auto">
              <a:spcBef>
                <a:spcPts val="0"/>
              </a:spcBef>
              <a:spcAft>
                <a:spcPts val="0"/>
              </a:spcAft>
              <a:defRPr/>
            </a:pPr>
            <a:endParaRPr lang="en-US" sz="1400" dirty="0">
              <a:solidFill>
                <a:schemeClr val="tx1">
                  <a:lumMod val="65000"/>
                  <a:lumOff val="35000"/>
                </a:schemeClr>
              </a:solidFill>
              <a:latin typeface="NewJuneBook" pitchFamily="50" charset="0"/>
              <a:cs typeface="+mn-cs"/>
            </a:endParaRPr>
          </a:p>
        </p:txBody>
      </p:sp>
      <p:pic>
        <p:nvPicPr>
          <p:cNvPr id="17431" name="Picture 2"/>
          <p:cNvPicPr>
            <a:picLocks noChangeAspect="1" noChangeArrowheads="1"/>
          </p:cNvPicPr>
          <p:nvPr/>
        </p:nvPicPr>
        <p:blipFill>
          <a:blip r:embed="rId3"/>
          <a:srcRect/>
          <a:stretch>
            <a:fillRect/>
          </a:stretch>
        </p:blipFill>
        <p:spPr bwMode="auto">
          <a:xfrm>
            <a:off x="323851" y="6119820"/>
            <a:ext cx="11633200" cy="247665"/>
          </a:xfrm>
          <a:prstGeom prst="rect">
            <a:avLst/>
          </a:prstGeom>
          <a:noFill/>
          <a:ln w="9525">
            <a:noFill/>
            <a:miter lim="800000"/>
            <a:headEnd/>
            <a:tailEnd/>
          </a:ln>
        </p:spPr>
      </p:pic>
      <p:sp>
        <p:nvSpPr>
          <p:cNvPr id="20" name="Rectangle 19"/>
          <p:cNvSpPr/>
          <p:nvPr/>
        </p:nvSpPr>
        <p:spPr>
          <a:xfrm>
            <a:off x="7518400" y="381000"/>
            <a:ext cx="2669962" cy="1077218"/>
          </a:xfrm>
          <a:prstGeom prst="rect">
            <a:avLst/>
          </a:prstGeom>
        </p:spPr>
        <p:txBody>
          <a:bodyPr wrap="none">
            <a:spAutoFit/>
          </a:bodyPr>
          <a:lstStyle/>
          <a:p>
            <a:pPr eaLnBrk="1" fontAlgn="auto" hangingPunct="1">
              <a:spcBef>
                <a:spcPts val="0"/>
              </a:spcBef>
              <a:spcAft>
                <a:spcPts val="0"/>
              </a:spcAft>
              <a:defRPr/>
            </a:pPr>
            <a:r>
              <a:rPr lang="en-IN" sz="3200" dirty="0" smtClean="0">
                <a:solidFill>
                  <a:schemeClr val="accent1"/>
                </a:solidFill>
                <a:latin typeface="NewJuneBook" pitchFamily="50" charset="0"/>
                <a:cs typeface="+mn-cs"/>
              </a:rPr>
              <a:t>DRIVER</a:t>
            </a:r>
          </a:p>
          <a:p>
            <a:pPr eaLnBrk="1" fontAlgn="auto" hangingPunct="1">
              <a:spcBef>
                <a:spcPts val="0"/>
              </a:spcBef>
              <a:spcAft>
                <a:spcPts val="0"/>
              </a:spcAft>
              <a:defRPr/>
            </a:pPr>
            <a:r>
              <a:rPr lang="en-IN" sz="3200" dirty="0" smtClean="0">
                <a:solidFill>
                  <a:schemeClr val="accent1"/>
                </a:solidFill>
                <a:latin typeface="NewJuneBook" pitchFamily="50" charset="0"/>
              </a:rPr>
              <a:t>EVALUATION</a:t>
            </a:r>
            <a:endParaRPr lang="en-IN" sz="3200" dirty="0">
              <a:solidFill>
                <a:schemeClr val="accent1"/>
              </a:solidFill>
              <a:latin typeface="NewJuneBook" pitchFamily="50" charset="0"/>
              <a:cs typeface="+mn-cs"/>
            </a:endParaRPr>
          </a:p>
        </p:txBody>
      </p:sp>
      <p:grpSp>
        <p:nvGrpSpPr>
          <p:cNvPr id="2" name="Group 42"/>
          <p:cNvGrpSpPr>
            <a:grpSpLocks/>
          </p:cNvGrpSpPr>
          <p:nvPr/>
        </p:nvGrpSpPr>
        <p:grpSpPr bwMode="auto">
          <a:xfrm>
            <a:off x="1126071" y="2143125"/>
            <a:ext cx="9283951" cy="3651250"/>
            <a:chOff x="214282" y="2285992"/>
            <a:chExt cx="6963000" cy="3650925"/>
          </a:xfrm>
        </p:grpSpPr>
        <p:sp>
          <p:nvSpPr>
            <p:cNvPr id="13" name="Rectangle 8"/>
            <p:cNvSpPr>
              <a:spLocks/>
            </p:cNvSpPr>
            <p:nvPr/>
          </p:nvSpPr>
          <p:spPr bwMode="auto">
            <a:xfrm>
              <a:off x="428596" y="5365468"/>
              <a:ext cx="2122498" cy="571449"/>
            </a:xfrm>
            <a:prstGeom prst="rect">
              <a:avLst/>
            </a:prstGeom>
            <a:noFill/>
            <a:ln w="12700">
              <a:noFill/>
              <a:miter lim="800000"/>
              <a:headEnd/>
              <a:tailEnd/>
            </a:ln>
          </p:spPr>
          <p:txBody>
            <a:bodyPr lIns="0" tIns="0" rIns="0" bIns="0" anchor="ctr"/>
            <a:lstStyle/>
            <a:p>
              <a:pPr algn="ctr" fontAlgn="auto">
                <a:spcBef>
                  <a:spcPts val="0"/>
                </a:spcBef>
                <a:spcAft>
                  <a:spcPts val="0"/>
                </a:spcAft>
                <a:defRPr/>
              </a:pPr>
              <a:r>
                <a:rPr lang="en-US" sz="1600" dirty="0">
                  <a:solidFill>
                    <a:schemeClr val="tx2">
                      <a:lumMod val="60000"/>
                      <a:lumOff val="40000"/>
                    </a:schemeClr>
                  </a:solidFill>
                  <a:latin typeface="NewJuneRegular" pitchFamily="50" charset="0"/>
                  <a:cs typeface="+mn-cs"/>
                </a:rPr>
                <a:t>Rapid Acceleration</a:t>
              </a:r>
            </a:p>
            <a:p>
              <a:pPr algn="ctr" fontAlgn="auto">
                <a:spcBef>
                  <a:spcPts val="0"/>
                </a:spcBef>
                <a:spcAft>
                  <a:spcPts val="0"/>
                </a:spcAft>
                <a:defRPr/>
              </a:pPr>
              <a:r>
                <a:rPr lang="en-US" sz="1600" dirty="0">
                  <a:solidFill>
                    <a:schemeClr val="tx1">
                      <a:lumMod val="65000"/>
                      <a:lumOff val="35000"/>
                    </a:schemeClr>
                  </a:solidFill>
                  <a:latin typeface="NewJuneRegular" pitchFamily="50" charset="0"/>
                  <a:cs typeface="+mn-cs"/>
                </a:rPr>
                <a:t>&amp; Sudden Braking</a:t>
              </a:r>
              <a:endParaRPr lang="en-US" sz="1600" i="1" dirty="0">
                <a:solidFill>
                  <a:schemeClr val="tx1">
                    <a:lumMod val="65000"/>
                    <a:lumOff val="35000"/>
                  </a:schemeClr>
                </a:solidFill>
                <a:latin typeface="NewJuneRegular" pitchFamily="50" charset="0"/>
                <a:cs typeface="+mn-cs"/>
              </a:endParaRPr>
            </a:p>
          </p:txBody>
        </p:sp>
        <p:sp>
          <p:nvSpPr>
            <p:cNvPr id="16" name="Rectangle 9"/>
            <p:cNvSpPr>
              <a:spLocks/>
            </p:cNvSpPr>
            <p:nvPr/>
          </p:nvSpPr>
          <p:spPr bwMode="auto">
            <a:xfrm>
              <a:off x="4230678" y="3436828"/>
              <a:ext cx="716594" cy="492399"/>
            </a:xfrm>
            <a:prstGeom prst="rect">
              <a:avLst/>
            </a:prstGeom>
            <a:noFill/>
            <a:ln w="12700">
              <a:noFill/>
              <a:miter lim="800000"/>
              <a:headEnd/>
              <a:tailEnd/>
            </a:ln>
          </p:spPr>
          <p:txBody>
            <a:bodyPr wrap="none" lIns="0" tIns="0" rIns="0" bIns="0" anchor="ctr">
              <a:spAutoFit/>
            </a:bodyPr>
            <a:lstStyle/>
            <a:p>
              <a:pPr algn="ctr" fontAlgn="auto">
                <a:spcBef>
                  <a:spcPts val="0"/>
                </a:spcBef>
                <a:spcAft>
                  <a:spcPts val="0"/>
                </a:spcAft>
                <a:defRPr/>
              </a:pPr>
              <a:r>
                <a:rPr lang="en-US" sz="1600" dirty="0">
                  <a:solidFill>
                    <a:schemeClr val="tx1">
                      <a:lumMod val="65000"/>
                      <a:lumOff val="35000"/>
                    </a:schemeClr>
                  </a:solidFill>
                  <a:latin typeface="NewJuneRegular" pitchFamily="50" charset="0"/>
                  <a:cs typeface="+mn-cs"/>
                </a:rPr>
                <a:t>Tailgating</a:t>
              </a:r>
            </a:p>
            <a:p>
              <a:pPr algn="ctr" fontAlgn="auto">
                <a:spcBef>
                  <a:spcPts val="0"/>
                </a:spcBef>
                <a:spcAft>
                  <a:spcPts val="0"/>
                </a:spcAft>
                <a:defRPr/>
              </a:pPr>
              <a:r>
                <a:rPr lang="en-US" sz="1600" dirty="0">
                  <a:solidFill>
                    <a:schemeClr val="tx2">
                      <a:lumMod val="60000"/>
                      <a:lumOff val="40000"/>
                    </a:schemeClr>
                  </a:solidFill>
                  <a:latin typeface="NewJuneRegular" pitchFamily="50" charset="0"/>
                  <a:cs typeface="+mn-cs"/>
                </a:rPr>
                <a:t>Alarms </a:t>
              </a:r>
            </a:p>
          </p:txBody>
        </p:sp>
        <p:sp>
          <p:nvSpPr>
            <p:cNvPr id="19" name="Rectangle 10"/>
            <p:cNvSpPr>
              <a:spLocks/>
            </p:cNvSpPr>
            <p:nvPr/>
          </p:nvSpPr>
          <p:spPr bwMode="auto">
            <a:xfrm>
              <a:off x="4340217" y="5446424"/>
              <a:ext cx="976955" cy="246199"/>
            </a:xfrm>
            <a:prstGeom prst="rect">
              <a:avLst/>
            </a:prstGeom>
            <a:noFill/>
            <a:ln w="12700">
              <a:noFill/>
              <a:miter lim="800000"/>
              <a:headEnd/>
              <a:tailEnd/>
            </a:ln>
          </p:spPr>
          <p:txBody>
            <a:bodyPr wrap="none" lIns="0" tIns="0" rIns="0" bIns="0" anchor="ctr">
              <a:spAutoFit/>
            </a:bodyPr>
            <a:lstStyle/>
            <a:p>
              <a:pPr algn="ctr" fontAlgn="auto">
                <a:spcBef>
                  <a:spcPts val="0"/>
                </a:spcBef>
                <a:spcAft>
                  <a:spcPts val="0"/>
                </a:spcAft>
                <a:defRPr/>
              </a:pPr>
              <a:r>
                <a:rPr lang="en-US" sz="1600" dirty="0">
                  <a:solidFill>
                    <a:schemeClr val="tx1">
                      <a:lumMod val="65000"/>
                      <a:lumOff val="35000"/>
                    </a:schemeClr>
                  </a:solidFill>
                  <a:latin typeface="NewJuneRegular" pitchFamily="50" charset="0"/>
                  <a:cs typeface="+mn-cs"/>
                </a:rPr>
                <a:t>Vehicle </a:t>
              </a:r>
              <a:r>
                <a:rPr lang="en-US" sz="1600" dirty="0">
                  <a:solidFill>
                    <a:schemeClr val="tx2">
                      <a:lumMod val="60000"/>
                      <a:lumOff val="40000"/>
                    </a:schemeClr>
                  </a:solidFill>
                  <a:latin typeface="NewJuneRegular" pitchFamily="50" charset="0"/>
                  <a:cs typeface="+mn-cs"/>
                </a:rPr>
                <a:t>Idling </a:t>
              </a:r>
            </a:p>
          </p:txBody>
        </p:sp>
        <p:sp>
          <p:nvSpPr>
            <p:cNvPr id="22" name="Rectangle 11"/>
            <p:cNvSpPr>
              <a:spLocks/>
            </p:cNvSpPr>
            <p:nvPr/>
          </p:nvSpPr>
          <p:spPr bwMode="auto">
            <a:xfrm>
              <a:off x="5857875" y="3365396"/>
              <a:ext cx="1319407" cy="492399"/>
            </a:xfrm>
            <a:prstGeom prst="rect">
              <a:avLst/>
            </a:prstGeom>
            <a:noFill/>
            <a:ln w="12700">
              <a:noFill/>
              <a:miter lim="800000"/>
              <a:headEnd/>
              <a:tailEnd/>
            </a:ln>
          </p:spPr>
          <p:txBody>
            <a:bodyPr wrap="none" lIns="0" tIns="0" rIns="0" bIns="0" anchor="ctr">
              <a:spAutoFit/>
            </a:bodyPr>
            <a:lstStyle/>
            <a:p>
              <a:pPr algn="ctr" fontAlgn="auto">
                <a:spcBef>
                  <a:spcPts val="0"/>
                </a:spcBef>
                <a:spcAft>
                  <a:spcPts val="0"/>
                </a:spcAft>
                <a:defRPr/>
              </a:pPr>
              <a:r>
                <a:rPr lang="en-US" sz="1600" dirty="0">
                  <a:solidFill>
                    <a:schemeClr val="tx2">
                      <a:lumMod val="60000"/>
                      <a:lumOff val="40000"/>
                    </a:schemeClr>
                  </a:solidFill>
                  <a:latin typeface="NewJuneRegular" pitchFamily="50" charset="0"/>
                  <a:cs typeface="+mn-cs"/>
                </a:rPr>
                <a:t>Over Speed limit </a:t>
              </a:r>
            </a:p>
            <a:p>
              <a:pPr algn="ctr" fontAlgn="auto">
                <a:spcBef>
                  <a:spcPts val="0"/>
                </a:spcBef>
                <a:spcAft>
                  <a:spcPts val="0"/>
                </a:spcAft>
                <a:defRPr/>
              </a:pPr>
              <a:r>
                <a:rPr lang="en-US" sz="1600" dirty="0">
                  <a:solidFill>
                    <a:schemeClr val="tx1">
                      <a:lumMod val="65000"/>
                      <a:lumOff val="35000"/>
                    </a:schemeClr>
                  </a:solidFill>
                  <a:latin typeface="NewJuneRegular" pitchFamily="50" charset="0"/>
                  <a:cs typeface="+mn-cs"/>
                </a:rPr>
                <a:t>&amp; Speed Governor</a:t>
              </a:r>
            </a:p>
          </p:txBody>
        </p:sp>
        <p:sp>
          <p:nvSpPr>
            <p:cNvPr id="25" name="Rectangle 12"/>
            <p:cNvSpPr>
              <a:spLocks/>
            </p:cNvSpPr>
            <p:nvPr/>
          </p:nvSpPr>
          <p:spPr bwMode="auto">
            <a:xfrm>
              <a:off x="2684445" y="5357532"/>
              <a:ext cx="1094440" cy="492399"/>
            </a:xfrm>
            <a:prstGeom prst="rect">
              <a:avLst/>
            </a:prstGeom>
            <a:noFill/>
            <a:ln w="12700">
              <a:noFill/>
              <a:miter lim="800000"/>
              <a:headEnd/>
              <a:tailEnd/>
            </a:ln>
          </p:spPr>
          <p:txBody>
            <a:bodyPr wrap="none" lIns="0" tIns="0" rIns="0" bIns="0" anchor="ctr">
              <a:spAutoFit/>
            </a:bodyPr>
            <a:lstStyle/>
            <a:p>
              <a:pPr fontAlgn="auto">
                <a:spcBef>
                  <a:spcPts val="0"/>
                </a:spcBef>
                <a:spcAft>
                  <a:spcPts val="0"/>
                </a:spcAft>
                <a:defRPr/>
              </a:pPr>
              <a:r>
                <a:rPr lang="en-US" sz="1600" dirty="0">
                  <a:solidFill>
                    <a:schemeClr val="accent1"/>
                  </a:solidFill>
                  <a:latin typeface="NewJuneRegular" pitchFamily="50" charset="0"/>
                  <a:cs typeface="+mn-cs"/>
                </a:rPr>
                <a:t>Rash Turning &amp;</a:t>
              </a:r>
            </a:p>
            <a:p>
              <a:pPr fontAlgn="auto">
                <a:spcBef>
                  <a:spcPts val="0"/>
                </a:spcBef>
                <a:spcAft>
                  <a:spcPts val="0"/>
                </a:spcAft>
                <a:defRPr/>
              </a:pPr>
              <a:r>
                <a:rPr lang="en-US" sz="1600" dirty="0">
                  <a:solidFill>
                    <a:schemeClr val="tx1">
                      <a:lumMod val="65000"/>
                      <a:lumOff val="35000"/>
                    </a:schemeClr>
                  </a:solidFill>
                  <a:latin typeface="NewJuneRegular" pitchFamily="50" charset="0"/>
                  <a:cs typeface="+mn-cs"/>
                </a:rPr>
                <a:t>Bumpy rides</a:t>
              </a:r>
            </a:p>
          </p:txBody>
        </p:sp>
        <p:pic>
          <p:nvPicPr>
            <p:cNvPr id="17420" name="Picture 2" descr="D:\My Documents\all projects\New website_brochure_ppt\honking.png"/>
            <p:cNvPicPr>
              <a:picLocks noChangeAspect="1" noChangeArrowheads="1"/>
            </p:cNvPicPr>
            <p:nvPr/>
          </p:nvPicPr>
          <p:blipFill>
            <a:blip r:embed="rId4"/>
            <a:srcRect/>
            <a:stretch>
              <a:fillRect/>
            </a:stretch>
          </p:blipFill>
          <p:spPr bwMode="auto">
            <a:xfrm>
              <a:off x="6215074" y="4214818"/>
              <a:ext cx="933450" cy="923923"/>
            </a:xfrm>
            <a:prstGeom prst="rect">
              <a:avLst/>
            </a:prstGeom>
            <a:noFill/>
            <a:ln w="9525">
              <a:noFill/>
              <a:miter lim="800000"/>
              <a:headEnd/>
              <a:tailEnd/>
            </a:ln>
          </p:spPr>
        </p:pic>
        <p:pic>
          <p:nvPicPr>
            <p:cNvPr id="17421" name="Picture 3" descr="D:\My Documents\all projects\New website_brochure_ppt\over-speed.png"/>
            <p:cNvPicPr>
              <a:picLocks noChangeAspect="1" noChangeArrowheads="1"/>
            </p:cNvPicPr>
            <p:nvPr/>
          </p:nvPicPr>
          <p:blipFill>
            <a:blip r:embed="rId5"/>
            <a:srcRect/>
            <a:stretch>
              <a:fillRect/>
            </a:stretch>
          </p:blipFill>
          <p:spPr bwMode="auto">
            <a:xfrm>
              <a:off x="6143636" y="2285992"/>
              <a:ext cx="933450" cy="923923"/>
            </a:xfrm>
            <a:prstGeom prst="rect">
              <a:avLst/>
            </a:prstGeom>
            <a:noFill/>
            <a:ln w="9525">
              <a:noFill/>
              <a:miter lim="800000"/>
              <a:headEnd/>
              <a:tailEnd/>
            </a:ln>
          </p:spPr>
        </p:pic>
        <p:pic>
          <p:nvPicPr>
            <p:cNvPr id="17422" name="Picture 4" descr="D:\My Documents\all projects\New website_brochure_ppt\rapid.png"/>
            <p:cNvPicPr>
              <a:picLocks noChangeAspect="1" noChangeArrowheads="1"/>
            </p:cNvPicPr>
            <p:nvPr/>
          </p:nvPicPr>
          <p:blipFill>
            <a:blip r:embed="rId6"/>
            <a:srcRect/>
            <a:stretch>
              <a:fillRect/>
            </a:stretch>
          </p:blipFill>
          <p:spPr bwMode="auto">
            <a:xfrm>
              <a:off x="884209" y="4293854"/>
              <a:ext cx="981075" cy="962023"/>
            </a:xfrm>
            <a:prstGeom prst="rect">
              <a:avLst/>
            </a:prstGeom>
            <a:noFill/>
            <a:ln w="9525">
              <a:noFill/>
              <a:miter lim="800000"/>
              <a:headEnd/>
              <a:tailEnd/>
            </a:ln>
          </p:spPr>
        </p:pic>
        <p:pic>
          <p:nvPicPr>
            <p:cNvPr id="17423" name="Picture 5" descr="D:\My Documents\all projects\New website_brochure_ppt\tailgating.png"/>
            <p:cNvPicPr>
              <a:picLocks noChangeAspect="1" noChangeArrowheads="1"/>
            </p:cNvPicPr>
            <p:nvPr/>
          </p:nvPicPr>
          <p:blipFill>
            <a:blip r:embed="rId7"/>
            <a:srcRect/>
            <a:stretch>
              <a:fillRect/>
            </a:stretch>
          </p:blipFill>
          <p:spPr bwMode="auto">
            <a:xfrm>
              <a:off x="4286248" y="2285992"/>
              <a:ext cx="942975" cy="923923"/>
            </a:xfrm>
            <a:prstGeom prst="rect">
              <a:avLst/>
            </a:prstGeom>
            <a:noFill/>
            <a:ln w="9525">
              <a:noFill/>
              <a:miter lim="800000"/>
              <a:headEnd/>
              <a:tailEnd/>
            </a:ln>
          </p:spPr>
        </p:pic>
        <p:pic>
          <p:nvPicPr>
            <p:cNvPr id="17424" name="Picture 6" descr="D:\My Documents\all projects\New website_brochure_ppt\vehicle.png"/>
            <p:cNvPicPr>
              <a:picLocks noChangeAspect="1" noChangeArrowheads="1"/>
            </p:cNvPicPr>
            <p:nvPr/>
          </p:nvPicPr>
          <p:blipFill>
            <a:blip r:embed="rId8"/>
            <a:srcRect/>
            <a:stretch>
              <a:fillRect/>
            </a:stretch>
          </p:blipFill>
          <p:spPr bwMode="auto">
            <a:xfrm>
              <a:off x="4281492" y="4222417"/>
              <a:ext cx="933450" cy="923923"/>
            </a:xfrm>
            <a:prstGeom prst="rect">
              <a:avLst/>
            </a:prstGeom>
            <a:noFill/>
            <a:ln w="9525">
              <a:noFill/>
              <a:miter lim="800000"/>
              <a:headEnd/>
              <a:tailEnd/>
            </a:ln>
          </p:spPr>
        </p:pic>
        <p:sp>
          <p:nvSpPr>
            <p:cNvPr id="21" name="Rectangle 12"/>
            <p:cNvSpPr>
              <a:spLocks/>
            </p:cNvSpPr>
            <p:nvPr/>
          </p:nvSpPr>
          <p:spPr bwMode="auto">
            <a:xfrm>
              <a:off x="6215063" y="5286100"/>
              <a:ext cx="727030" cy="492399"/>
            </a:xfrm>
            <a:prstGeom prst="rect">
              <a:avLst/>
            </a:prstGeom>
            <a:noFill/>
            <a:ln w="12700">
              <a:noFill/>
              <a:miter lim="800000"/>
              <a:headEnd/>
              <a:tailEnd/>
            </a:ln>
          </p:spPr>
          <p:txBody>
            <a:bodyPr wrap="none" lIns="0" tIns="0" rIns="0" bIns="0" anchor="ctr">
              <a:spAutoFit/>
            </a:bodyPr>
            <a:lstStyle/>
            <a:p>
              <a:pPr fontAlgn="auto">
                <a:spcBef>
                  <a:spcPts val="0"/>
                </a:spcBef>
                <a:spcAft>
                  <a:spcPts val="0"/>
                </a:spcAft>
                <a:defRPr/>
              </a:pPr>
              <a:r>
                <a:rPr lang="en-US" sz="1600" dirty="0">
                  <a:solidFill>
                    <a:schemeClr val="accent1"/>
                  </a:solidFill>
                  <a:latin typeface="NewJuneRegular" pitchFamily="50" charset="0"/>
                  <a:cs typeface="+mn-cs"/>
                </a:rPr>
                <a:t>Excessive</a:t>
              </a:r>
            </a:p>
            <a:p>
              <a:pPr fontAlgn="auto">
                <a:spcBef>
                  <a:spcPts val="0"/>
                </a:spcBef>
                <a:spcAft>
                  <a:spcPts val="0"/>
                </a:spcAft>
                <a:defRPr/>
              </a:pPr>
              <a:r>
                <a:rPr lang="en-US" sz="1600" dirty="0">
                  <a:solidFill>
                    <a:schemeClr val="tx1">
                      <a:lumMod val="65000"/>
                      <a:lumOff val="35000"/>
                    </a:schemeClr>
                  </a:solidFill>
                  <a:latin typeface="NewJuneRegular" pitchFamily="50" charset="0"/>
                  <a:cs typeface="+mn-cs"/>
                </a:rPr>
                <a:t>Honking</a:t>
              </a:r>
            </a:p>
          </p:txBody>
        </p:sp>
        <p:pic>
          <p:nvPicPr>
            <p:cNvPr id="17426" name="Picture 2" descr="D:\Paritosh\documents\all projects\New website_brochure_ppt\Icons\accel off.png"/>
            <p:cNvPicPr>
              <a:picLocks noChangeAspect="1" noChangeArrowheads="1"/>
            </p:cNvPicPr>
            <p:nvPr/>
          </p:nvPicPr>
          <p:blipFill>
            <a:blip r:embed="rId9"/>
            <a:srcRect/>
            <a:stretch>
              <a:fillRect/>
            </a:stretch>
          </p:blipFill>
          <p:spPr bwMode="auto">
            <a:xfrm>
              <a:off x="2643174" y="2285992"/>
              <a:ext cx="920750" cy="923925"/>
            </a:xfrm>
            <a:prstGeom prst="rect">
              <a:avLst/>
            </a:prstGeom>
            <a:noFill/>
            <a:ln w="9525">
              <a:noFill/>
              <a:miter lim="800000"/>
              <a:headEnd/>
              <a:tailEnd/>
            </a:ln>
          </p:spPr>
        </p:pic>
        <p:pic>
          <p:nvPicPr>
            <p:cNvPr id="17427" name="Picture 3" descr="D:\Paritosh\documents\all projects\New website_brochure_ppt\Icons\brake OFF.png"/>
            <p:cNvPicPr>
              <a:picLocks noChangeAspect="1" noChangeArrowheads="1"/>
            </p:cNvPicPr>
            <p:nvPr/>
          </p:nvPicPr>
          <p:blipFill>
            <a:blip r:embed="rId10"/>
            <a:srcRect/>
            <a:stretch>
              <a:fillRect/>
            </a:stretch>
          </p:blipFill>
          <p:spPr bwMode="auto">
            <a:xfrm>
              <a:off x="928662" y="2285992"/>
              <a:ext cx="920750" cy="923925"/>
            </a:xfrm>
            <a:prstGeom prst="rect">
              <a:avLst/>
            </a:prstGeom>
            <a:noFill/>
            <a:ln w="9525">
              <a:noFill/>
              <a:miter lim="800000"/>
              <a:headEnd/>
              <a:tailEnd/>
            </a:ln>
          </p:spPr>
        </p:pic>
        <p:sp>
          <p:nvSpPr>
            <p:cNvPr id="23" name="Rectangle 8"/>
            <p:cNvSpPr>
              <a:spLocks/>
            </p:cNvSpPr>
            <p:nvPr/>
          </p:nvSpPr>
          <p:spPr bwMode="auto">
            <a:xfrm>
              <a:off x="214282" y="3357460"/>
              <a:ext cx="2122499" cy="571449"/>
            </a:xfrm>
            <a:prstGeom prst="rect">
              <a:avLst/>
            </a:prstGeom>
            <a:noFill/>
            <a:ln w="12700">
              <a:noFill/>
              <a:miter lim="800000"/>
              <a:headEnd/>
              <a:tailEnd/>
            </a:ln>
          </p:spPr>
          <p:txBody>
            <a:bodyPr lIns="0" tIns="0" rIns="0" bIns="0" anchor="ctr"/>
            <a:lstStyle/>
            <a:p>
              <a:pPr algn="ctr" fontAlgn="auto">
                <a:spcBef>
                  <a:spcPts val="0"/>
                </a:spcBef>
                <a:spcAft>
                  <a:spcPts val="0"/>
                </a:spcAft>
                <a:defRPr/>
              </a:pPr>
              <a:r>
                <a:rPr lang="en-US" sz="1600" dirty="0">
                  <a:solidFill>
                    <a:schemeClr val="tx2">
                      <a:lumMod val="60000"/>
                      <a:lumOff val="40000"/>
                    </a:schemeClr>
                  </a:solidFill>
                  <a:latin typeface="NewJuneRegular" pitchFamily="50" charset="0"/>
                  <a:cs typeface="+mn-cs"/>
                </a:rPr>
                <a:t>Automatic</a:t>
              </a:r>
            </a:p>
            <a:p>
              <a:pPr algn="ctr" fontAlgn="auto">
                <a:spcBef>
                  <a:spcPts val="0"/>
                </a:spcBef>
                <a:spcAft>
                  <a:spcPts val="0"/>
                </a:spcAft>
                <a:defRPr/>
              </a:pPr>
              <a:r>
                <a:rPr lang="en-US" sz="1600" dirty="0">
                  <a:solidFill>
                    <a:schemeClr val="tx1">
                      <a:lumMod val="65000"/>
                      <a:lumOff val="35000"/>
                    </a:schemeClr>
                  </a:solidFill>
                  <a:latin typeface="NewJuneRegular" pitchFamily="50" charset="0"/>
                  <a:cs typeface="+mn-cs"/>
                </a:rPr>
                <a:t>Braking</a:t>
              </a:r>
              <a:endParaRPr lang="en-US" sz="1600" i="1" dirty="0">
                <a:solidFill>
                  <a:schemeClr val="tx1">
                    <a:lumMod val="65000"/>
                    <a:lumOff val="35000"/>
                  </a:schemeClr>
                </a:solidFill>
                <a:latin typeface="NewJuneRegular" pitchFamily="50" charset="0"/>
                <a:cs typeface="+mn-cs"/>
              </a:endParaRPr>
            </a:p>
          </p:txBody>
        </p:sp>
        <p:sp>
          <p:nvSpPr>
            <p:cNvPr id="26" name="Rectangle 8"/>
            <p:cNvSpPr>
              <a:spLocks/>
            </p:cNvSpPr>
            <p:nvPr/>
          </p:nvSpPr>
          <p:spPr bwMode="auto">
            <a:xfrm>
              <a:off x="2000229" y="3428890"/>
              <a:ext cx="2122498" cy="571449"/>
            </a:xfrm>
            <a:prstGeom prst="rect">
              <a:avLst/>
            </a:prstGeom>
            <a:noFill/>
            <a:ln w="12700">
              <a:noFill/>
              <a:miter lim="800000"/>
              <a:headEnd/>
              <a:tailEnd/>
            </a:ln>
          </p:spPr>
          <p:txBody>
            <a:bodyPr lIns="0" tIns="0" rIns="0" bIns="0" anchor="ctr"/>
            <a:lstStyle/>
            <a:p>
              <a:pPr algn="ctr" fontAlgn="auto">
                <a:spcBef>
                  <a:spcPts val="0"/>
                </a:spcBef>
                <a:spcAft>
                  <a:spcPts val="0"/>
                </a:spcAft>
                <a:defRPr/>
              </a:pPr>
              <a:r>
                <a:rPr lang="en-US" sz="1600" dirty="0">
                  <a:solidFill>
                    <a:schemeClr val="tx2">
                      <a:lumMod val="60000"/>
                      <a:lumOff val="40000"/>
                    </a:schemeClr>
                  </a:solidFill>
                  <a:latin typeface="NewJuneRegular" pitchFamily="50" charset="0"/>
                  <a:cs typeface="+mn-cs"/>
                </a:rPr>
                <a:t>Accelerator off</a:t>
              </a:r>
            </a:p>
            <a:p>
              <a:pPr algn="ctr" fontAlgn="auto">
                <a:spcBef>
                  <a:spcPts val="0"/>
                </a:spcBef>
                <a:spcAft>
                  <a:spcPts val="0"/>
                </a:spcAft>
                <a:defRPr/>
              </a:pPr>
              <a:r>
                <a:rPr lang="en-US" sz="1600" dirty="0">
                  <a:solidFill>
                    <a:schemeClr val="tx1">
                      <a:lumMod val="65000"/>
                      <a:lumOff val="35000"/>
                    </a:schemeClr>
                  </a:solidFill>
                  <a:latin typeface="NewJuneRegular" pitchFamily="50" charset="0"/>
                  <a:cs typeface="+mn-cs"/>
                </a:rPr>
                <a:t>Due to sleep</a:t>
              </a:r>
              <a:endParaRPr lang="en-US" sz="1600" i="1" dirty="0">
                <a:solidFill>
                  <a:schemeClr val="tx1">
                    <a:lumMod val="65000"/>
                    <a:lumOff val="35000"/>
                  </a:schemeClr>
                </a:solidFill>
                <a:latin typeface="NewJuneRegular" pitchFamily="50" charset="0"/>
                <a:cs typeface="+mn-cs"/>
              </a:endParaRPr>
            </a:p>
          </p:txBody>
        </p:sp>
        <p:pic>
          <p:nvPicPr>
            <p:cNvPr id="17430" name="Picture 4" descr="D:\My Documents\all projects\New website_brochure_ppt\rapid.png"/>
            <p:cNvPicPr>
              <a:picLocks noChangeAspect="1" noChangeArrowheads="1"/>
            </p:cNvPicPr>
            <p:nvPr/>
          </p:nvPicPr>
          <p:blipFill>
            <a:blip r:embed="rId6"/>
            <a:srcRect/>
            <a:stretch>
              <a:fillRect/>
            </a:stretch>
          </p:blipFill>
          <p:spPr bwMode="auto">
            <a:xfrm>
              <a:off x="2714612" y="4286256"/>
              <a:ext cx="981075" cy="962023"/>
            </a:xfrm>
            <a:prstGeom prst="rect">
              <a:avLst/>
            </a:prstGeom>
            <a:noFill/>
            <a:ln w="9525">
              <a:noFill/>
              <a:miter lim="800000"/>
              <a:headEnd/>
              <a:tailEnd/>
            </a:ln>
          </p:spPr>
        </p:pic>
      </p:grpSp>
      <p:sp>
        <p:nvSpPr>
          <p:cNvPr id="24" name="Rectangle 4"/>
          <p:cNvSpPr>
            <a:spLocks noChangeArrowheads="1"/>
          </p:cNvSpPr>
          <p:nvPr/>
        </p:nvSpPr>
        <p:spPr bwMode="auto">
          <a:xfrm>
            <a:off x="11292422" y="6400807"/>
            <a:ext cx="498855" cy="276999"/>
          </a:xfrm>
          <a:prstGeom prst="rect">
            <a:avLst/>
          </a:prstGeom>
          <a:noFill/>
          <a:ln>
            <a:noFill/>
          </a:ln>
          <a:extLst>
            <a:ext uri="{909E8E84-426E-40DD-AFC4-6F175D3DCCD1}"/>
            <a:ext uri="{91240B29-F687-4F45-9708-019B960494DF}"/>
          </a:ex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defRPr/>
            </a:pPr>
            <a:r>
              <a:rPr lang="en-IN" altLang="en-US" sz="1200" dirty="0" smtClean="0">
                <a:solidFill>
                  <a:schemeClr val="accent1"/>
                </a:solidFill>
                <a:latin typeface="+mn-lt"/>
              </a:rPr>
              <a:t>2020</a:t>
            </a:r>
          </a:p>
        </p:txBody>
      </p:sp>
    </p:spTree>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D:\Paritosh\documents\all projects\presentation\cloud_final presentation\may2021 images from pictochart\017.png"/>
          <p:cNvPicPr>
            <a:picLocks noChangeAspect="1" noChangeArrowheads="1"/>
          </p:cNvPicPr>
          <p:nvPr/>
        </p:nvPicPr>
        <p:blipFill>
          <a:blip r:embed="rId2"/>
          <a:srcRect/>
          <a:stretch>
            <a:fillRect/>
          </a:stretch>
        </p:blipFill>
        <p:spPr bwMode="auto">
          <a:xfrm>
            <a:off x="0" y="0"/>
            <a:ext cx="12192000" cy="6858000"/>
          </a:xfrm>
          <a:prstGeom prst="rect">
            <a:avLst/>
          </a:prstGeom>
          <a:noFill/>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112000" y="228600"/>
            <a:ext cx="2459328" cy="1077218"/>
          </a:xfrm>
          <a:prstGeom prst="rect">
            <a:avLst/>
          </a:prstGeom>
        </p:spPr>
        <p:txBody>
          <a:bodyPr wrap="none">
            <a:spAutoFit/>
          </a:bodyPr>
          <a:lstStyle/>
          <a:p>
            <a:pPr eaLnBrk="1" fontAlgn="auto" hangingPunct="1">
              <a:spcBef>
                <a:spcPts val="0"/>
              </a:spcBef>
              <a:spcAft>
                <a:spcPts val="0"/>
              </a:spcAft>
              <a:defRPr/>
            </a:pPr>
            <a:r>
              <a:rPr lang="en-IN" sz="3200" dirty="0" smtClean="0">
                <a:solidFill>
                  <a:schemeClr val="accent1"/>
                </a:solidFill>
                <a:latin typeface="NewJuneBook" pitchFamily="50" charset="0"/>
                <a:cs typeface="+mn-cs"/>
              </a:rPr>
              <a:t>ALCOHOL</a:t>
            </a:r>
            <a:endParaRPr lang="en-IN" sz="3200" dirty="0">
              <a:solidFill>
                <a:schemeClr val="accent1"/>
              </a:solidFill>
              <a:latin typeface="NewJuneBook" pitchFamily="50" charset="0"/>
              <a:cs typeface="+mn-cs"/>
            </a:endParaRPr>
          </a:p>
          <a:p>
            <a:pPr eaLnBrk="1" fontAlgn="auto" hangingPunct="1">
              <a:spcBef>
                <a:spcPts val="0"/>
              </a:spcBef>
              <a:spcAft>
                <a:spcPts val="0"/>
              </a:spcAft>
              <a:defRPr/>
            </a:pPr>
            <a:r>
              <a:rPr lang="en-IN" sz="3200" dirty="0" smtClean="0">
                <a:solidFill>
                  <a:schemeClr val="tx1">
                    <a:lumMod val="65000"/>
                    <a:lumOff val="35000"/>
                  </a:schemeClr>
                </a:solidFill>
                <a:latin typeface="NewJuneBook" pitchFamily="50" charset="0"/>
                <a:cs typeface="+mn-cs"/>
              </a:rPr>
              <a:t>DETECTION</a:t>
            </a:r>
            <a:endParaRPr lang="en-IN" sz="3200" dirty="0">
              <a:solidFill>
                <a:schemeClr val="tx1">
                  <a:lumMod val="65000"/>
                  <a:lumOff val="35000"/>
                </a:schemeClr>
              </a:solidFill>
              <a:latin typeface="NewJuneBook" pitchFamily="50" charset="0"/>
              <a:cs typeface="+mn-cs"/>
            </a:endParaRPr>
          </a:p>
        </p:txBody>
      </p:sp>
      <p:cxnSp>
        <p:nvCxnSpPr>
          <p:cNvPr id="5" name="Straight Connector 4"/>
          <p:cNvCxnSpPr/>
          <p:nvPr/>
        </p:nvCxnSpPr>
        <p:spPr>
          <a:xfrm>
            <a:off x="6807200" y="228600"/>
            <a:ext cx="0" cy="1090613"/>
          </a:xfrm>
          <a:prstGeom prst="line">
            <a:avLst/>
          </a:prstGeom>
          <a:ln>
            <a:solidFill>
              <a:schemeClr val="tx1">
                <a:lumMod val="65000"/>
                <a:lumOff val="35000"/>
              </a:schemeClr>
            </a:solidFill>
          </a:ln>
        </p:spPr>
        <p:style>
          <a:lnRef idx="1">
            <a:schemeClr val="dk1"/>
          </a:lnRef>
          <a:fillRef idx="0">
            <a:schemeClr val="dk1"/>
          </a:fillRef>
          <a:effectRef idx="0">
            <a:schemeClr val="dk1"/>
          </a:effectRef>
          <a:fontRef idx="minor">
            <a:schemeClr val="tx1"/>
          </a:fontRef>
        </p:style>
      </p:cxnSp>
      <p:pic>
        <p:nvPicPr>
          <p:cNvPr id="2052" name="Picture 2"/>
          <p:cNvPicPr>
            <a:picLocks noChangeAspect="1" noChangeArrowheads="1"/>
          </p:cNvPicPr>
          <p:nvPr/>
        </p:nvPicPr>
        <p:blipFill>
          <a:blip r:embed="rId2"/>
          <a:srcRect/>
          <a:stretch>
            <a:fillRect/>
          </a:stretch>
        </p:blipFill>
        <p:spPr bwMode="auto">
          <a:xfrm>
            <a:off x="190500" y="142875"/>
            <a:ext cx="1809751" cy="568325"/>
          </a:xfrm>
          <a:prstGeom prst="rect">
            <a:avLst/>
          </a:prstGeom>
          <a:noFill/>
          <a:ln w="9525">
            <a:noFill/>
            <a:miter lim="800000"/>
            <a:headEnd/>
            <a:tailEnd/>
          </a:ln>
        </p:spPr>
      </p:pic>
      <p:pic>
        <p:nvPicPr>
          <p:cNvPr id="2053" name="Picture 2"/>
          <p:cNvPicPr>
            <a:picLocks noChangeAspect="1" noChangeArrowheads="1"/>
          </p:cNvPicPr>
          <p:nvPr/>
        </p:nvPicPr>
        <p:blipFill>
          <a:blip r:embed="rId3"/>
          <a:srcRect/>
          <a:stretch>
            <a:fillRect/>
          </a:stretch>
        </p:blipFill>
        <p:spPr bwMode="auto">
          <a:xfrm>
            <a:off x="323851" y="6110288"/>
            <a:ext cx="11633200" cy="247650"/>
          </a:xfrm>
          <a:prstGeom prst="rect">
            <a:avLst/>
          </a:prstGeom>
          <a:noFill/>
          <a:ln w="9525">
            <a:noFill/>
            <a:miter lim="800000"/>
            <a:headEnd/>
            <a:tailEnd/>
          </a:ln>
        </p:spPr>
      </p:pic>
      <p:sp>
        <p:nvSpPr>
          <p:cNvPr id="2055" name="TextBox 6"/>
          <p:cNvSpPr txBox="1">
            <a:spLocks noChangeArrowheads="1"/>
          </p:cNvSpPr>
          <p:nvPr/>
        </p:nvSpPr>
        <p:spPr bwMode="auto">
          <a:xfrm>
            <a:off x="1016005" y="1600201"/>
            <a:ext cx="7570021" cy="4370427"/>
          </a:xfrm>
          <a:prstGeom prst="rect">
            <a:avLst/>
          </a:prstGeom>
          <a:noFill/>
          <a:ln w="9525">
            <a:noFill/>
            <a:miter lim="800000"/>
            <a:headEnd/>
            <a:tailEnd/>
          </a:ln>
        </p:spPr>
        <p:txBody>
          <a:bodyPr wrap="none">
            <a:spAutoFit/>
          </a:bodyPr>
          <a:lstStyle/>
          <a:p>
            <a:pPr lvl="0">
              <a:buFont typeface="Arial" pitchFamily="34" charset="0"/>
              <a:buChar char="•"/>
            </a:pPr>
            <a:r>
              <a:rPr lang="en-US" sz="2200" dirty="0" smtClean="0"/>
              <a:t>Alcohol detection is done in the blood using non-invasive </a:t>
            </a:r>
          </a:p>
          <a:p>
            <a:pPr lvl="0"/>
            <a:r>
              <a:rPr lang="en-US" sz="2200" dirty="0" smtClean="0"/>
              <a:t>methods which is more accurate  then using the breath analyzer </a:t>
            </a:r>
          </a:p>
          <a:p>
            <a:pPr lvl="0"/>
            <a:endParaRPr lang="en-US" sz="2200" dirty="0" smtClean="0"/>
          </a:p>
          <a:p>
            <a:pPr lvl="0">
              <a:buFont typeface="Arial" pitchFamily="34" charset="0"/>
              <a:buChar char="•"/>
            </a:pPr>
            <a:r>
              <a:rPr lang="en-US" sz="2200" dirty="0" smtClean="0"/>
              <a:t>Test to be taken before start of every trip and also during </a:t>
            </a:r>
          </a:p>
          <a:p>
            <a:pPr lvl="0"/>
            <a:r>
              <a:rPr lang="en-US" sz="2200" dirty="0" smtClean="0"/>
              <a:t>periodic intervals while on the trip to ensure NO cheating.  </a:t>
            </a:r>
          </a:p>
          <a:p>
            <a:pPr lvl="0"/>
            <a:endParaRPr lang="en-US" sz="2200" dirty="0" smtClean="0"/>
          </a:p>
          <a:p>
            <a:pPr lvl="0">
              <a:buFont typeface="Arial" pitchFamily="34" charset="0"/>
              <a:buChar char="•"/>
            </a:pPr>
            <a:r>
              <a:rPr lang="en-US" sz="2200" dirty="0" smtClean="0"/>
              <a:t>Fingerprint is also scanned which also ensure that the intended </a:t>
            </a:r>
          </a:p>
          <a:p>
            <a:pPr lvl="0"/>
            <a:r>
              <a:rPr lang="en-US" sz="2200" dirty="0" smtClean="0"/>
              <a:t>driver is only taking the test </a:t>
            </a:r>
          </a:p>
          <a:p>
            <a:pPr lvl="0"/>
            <a:endParaRPr lang="en-US" sz="2200" dirty="0" smtClean="0"/>
          </a:p>
          <a:p>
            <a:pPr lvl="0">
              <a:buFont typeface="Arial" pitchFamily="34" charset="0"/>
              <a:buChar char="•"/>
            </a:pPr>
            <a:r>
              <a:rPr lang="en-US" sz="2200" dirty="0" smtClean="0"/>
              <a:t>Vehicle immobility option provided for detection of alcohol </a:t>
            </a:r>
          </a:p>
          <a:p>
            <a:pPr lvl="0"/>
            <a:r>
              <a:rPr lang="en-US" sz="2200" dirty="0" smtClean="0"/>
              <a:t>and management is alerted</a:t>
            </a:r>
          </a:p>
          <a:p>
            <a:pPr lvl="0"/>
            <a:endParaRPr lang="en-US" i="1" dirty="0" smtClean="0"/>
          </a:p>
          <a:p>
            <a:pPr lvl="0"/>
            <a:r>
              <a:rPr lang="en-US" i="1" dirty="0" smtClean="0"/>
              <a:t>Under development</a:t>
            </a:r>
            <a:endParaRPr lang="en-US" i="1" dirty="0"/>
          </a:p>
        </p:txBody>
      </p:sp>
      <p:sp>
        <p:nvSpPr>
          <p:cNvPr id="9" name="Rectangle 4"/>
          <p:cNvSpPr>
            <a:spLocks noChangeArrowheads="1"/>
          </p:cNvSpPr>
          <p:nvPr/>
        </p:nvSpPr>
        <p:spPr bwMode="auto">
          <a:xfrm>
            <a:off x="11292422" y="6400807"/>
            <a:ext cx="498855" cy="276999"/>
          </a:xfrm>
          <a:prstGeom prst="rect">
            <a:avLst/>
          </a:prstGeom>
          <a:noFill/>
          <a:ln>
            <a:noFill/>
          </a:ln>
          <a:extLst>
            <a:ext uri="{909E8E84-426E-40DD-AFC4-6F175D3DCCD1}"/>
            <a:ext uri="{91240B29-F687-4F45-9708-019B960494DF}"/>
          </a:ex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defRPr/>
            </a:pPr>
            <a:r>
              <a:rPr lang="en-IN" altLang="en-US" sz="1200" dirty="0" smtClean="0">
                <a:solidFill>
                  <a:schemeClr val="accent1"/>
                </a:solidFill>
                <a:latin typeface="+mn-lt"/>
              </a:rPr>
              <a:t>2020</a:t>
            </a:r>
          </a:p>
        </p:txBody>
      </p:sp>
    </p:spTree>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112000" y="228600"/>
            <a:ext cx="2752998" cy="1077218"/>
          </a:xfrm>
          <a:prstGeom prst="rect">
            <a:avLst/>
          </a:prstGeom>
        </p:spPr>
        <p:txBody>
          <a:bodyPr wrap="none">
            <a:spAutoFit/>
          </a:bodyPr>
          <a:lstStyle/>
          <a:p>
            <a:pPr eaLnBrk="1" fontAlgn="auto" hangingPunct="1">
              <a:spcBef>
                <a:spcPts val="0"/>
              </a:spcBef>
              <a:spcAft>
                <a:spcPts val="0"/>
              </a:spcAft>
              <a:defRPr/>
            </a:pPr>
            <a:r>
              <a:rPr lang="en-IN" sz="3200" dirty="0" smtClean="0">
                <a:solidFill>
                  <a:schemeClr val="accent1"/>
                </a:solidFill>
                <a:latin typeface="NewJuneBook" pitchFamily="50" charset="0"/>
                <a:cs typeface="+mn-cs"/>
              </a:rPr>
              <a:t>DRIVER </a:t>
            </a:r>
            <a:endParaRPr lang="en-IN" sz="3200" dirty="0">
              <a:solidFill>
                <a:schemeClr val="accent1"/>
              </a:solidFill>
              <a:latin typeface="NewJuneBook" pitchFamily="50" charset="0"/>
              <a:cs typeface="+mn-cs"/>
            </a:endParaRPr>
          </a:p>
          <a:p>
            <a:pPr eaLnBrk="1" fontAlgn="auto" hangingPunct="1">
              <a:spcBef>
                <a:spcPts val="0"/>
              </a:spcBef>
              <a:spcAft>
                <a:spcPts val="0"/>
              </a:spcAft>
              <a:defRPr/>
            </a:pPr>
            <a:r>
              <a:rPr lang="en-IN" sz="3200" dirty="0" smtClean="0">
                <a:solidFill>
                  <a:schemeClr val="tx1">
                    <a:lumMod val="65000"/>
                    <a:lumOff val="35000"/>
                  </a:schemeClr>
                </a:solidFill>
                <a:latin typeface="NewJuneBook" pitchFamily="50" charset="0"/>
                <a:cs typeface="+mn-cs"/>
              </a:rPr>
              <a:t>MONITORING</a:t>
            </a:r>
            <a:endParaRPr lang="en-IN" sz="3200" dirty="0">
              <a:solidFill>
                <a:schemeClr val="tx1">
                  <a:lumMod val="65000"/>
                  <a:lumOff val="35000"/>
                </a:schemeClr>
              </a:solidFill>
              <a:latin typeface="NewJuneBook" pitchFamily="50" charset="0"/>
              <a:cs typeface="+mn-cs"/>
            </a:endParaRPr>
          </a:p>
        </p:txBody>
      </p:sp>
      <p:cxnSp>
        <p:nvCxnSpPr>
          <p:cNvPr id="5" name="Straight Connector 4"/>
          <p:cNvCxnSpPr/>
          <p:nvPr/>
        </p:nvCxnSpPr>
        <p:spPr>
          <a:xfrm>
            <a:off x="6807200" y="228600"/>
            <a:ext cx="0" cy="1090613"/>
          </a:xfrm>
          <a:prstGeom prst="line">
            <a:avLst/>
          </a:prstGeom>
          <a:ln>
            <a:solidFill>
              <a:schemeClr val="tx1">
                <a:lumMod val="65000"/>
                <a:lumOff val="35000"/>
              </a:schemeClr>
            </a:solidFill>
          </a:ln>
        </p:spPr>
        <p:style>
          <a:lnRef idx="1">
            <a:schemeClr val="dk1"/>
          </a:lnRef>
          <a:fillRef idx="0">
            <a:schemeClr val="dk1"/>
          </a:fillRef>
          <a:effectRef idx="0">
            <a:schemeClr val="dk1"/>
          </a:effectRef>
          <a:fontRef idx="minor">
            <a:schemeClr val="tx1"/>
          </a:fontRef>
        </p:style>
      </p:cxnSp>
      <p:pic>
        <p:nvPicPr>
          <p:cNvPr id="2053" name="Picture 2"/>
          <p:cNvPicPr>
            <a:picLocks noChangeAspect="1" noChangeArrowheads="1"/>
          </p:cNvPicPr>
          <p:nvPr/>
        </p:nvPicPr>
        <p:blipFill>
          <a:blip r:embed="rId2"/>
          <a:srcRect/>
          <a:stretch>
            <a:fillRect/>
          </a:stretch>
        </p:blipFill>
        <p:spPr bwMode="auto">
          <a:xfrm>
            <a:off x="406400" y="6172200"/>
            <a:ext cx="11633200" cy="247650"/>
          </a:xfrm>
          <a:prstGeom prst="rect">
            <a:avLst/>
          </a:prstGeom>
          <a:noFill/>
          <a:ln w="9525">
            <a:noFill/>
            <a:miter lim="800000"/>
            <a:headEnd/>
            <a:tailEnd/>
          </a:ln>
        </p:spPr>
      </p:pic>
      <p:pic>
        <p:nvPicPr>
          <p:cNvPr id="1026" name="Picture 2"/>
          <p:cNvPicPr>
            <a:picLocks noChangeAspect="1" noChangeArrowheads="1"/>
          </p:cNvPicPr>
          <p:nvPr/>
        </p:nvPicPr>
        <p:blipFill>
          <a:blip r:embed="rId3"/>
          <a:srcRect/>
          <a:stretch>
            <a:fillRect/>
          </a:stretch>
        </p:blipFill>
        <p:spPr bwMode="auto">
          <a:xfrm>
            <a:off x="5384801" y="1752600"/>
            <a:ext cx="6582276" cy="3352800"/>
          </a:xfrm>
          <a:prstGeom prst="rect">
            <a:avLst/>
          </a:prstGeom>
          <a:noFill/>
          <a:ln w="9525">
            <a:noFill/>
            <a:miter lim="800000"/>
            <a:headEnd/>
            <a:tailEnd/>
          </a:ln>
          <a:effectLst/>
        </p:spPr>
      </p:pic>
      <p:sp>
        <p:nvSpPr>
          <p:cNvPr id="10" name="Rectangle 8"/>
          <p:cNvSpPr>
            <a:spLocks/>
          </p:cNvSpPr>
          <p:nvPr/>
        </p:nvSpPr>
        <p:spPr bwMode="auto">
          <a:xfrm>
            <a:off x="406400" y="381001"/>
            <a:ext cx="6096000" cy="1062037"/>
          </a:xfrm>
          <a:prstGeom prst="rect">
            <a:avLst/>
          </a:prstGeom>
          <a:noFill/>
          <a:ln w="12700">
            <a:noFill/>
            <a:miter lim="800000"/>
            <a:headEnd/>
            <a:tailEnd/>
          </a:ln>
        </p:spPr>
        <p:txBody>
          <a:bodyPr lIns="0" tIns="0" rIns="0" bIns="0" anchor="ctr"/>
          <a:lstStyle/>
          <a:p>
            <a:pPr lvl="0" algn="ctr">
              <a:defRPr/>
            </a:pPr>
            <a:r>
              <a:rPr lang="en-US" sz="1400" dirty="0" smtClean="0"/>
              <a:t>The Camera along with the Driver monitoring will also have the on road monitoring of the obstacles in the same packaging with the optional camera. </a:t>
            </a:r>
            <a:endParaRPr lang="en-US" sz="1400" dirty="0">
              <a:solidFill>
                <a:schemeClr val="tx1">
                  <a:lumMod val="65000"/>
                  <a:lumOff val="35000"/>
                </a:schemeClr>
              </a:solidFill>
              <a:latin typeface="NewJuneBook" pitchFamily="50" charset="0"/>
              <a:cs typeface="+mn-cs"/>
            </a:endParaRPr>
          </a:p>
        </p:txBody>
      </p:sp>
      <p:pic>
        <p:nvPicPr>
          <p:cNvPr id="11" name="Picture 2"/>
          <p:cNvPicPr>
            <a:picLocks noChangeAspect="1" noChangeArrowheads="1"/>
          </p:cNvPicPr>
          <p:nvPr/>
        </p:nvPicPr>
        <p:blipFill>
          <a:blip r:embed="rId4"/>
          <a:srcRect/>
          <a:stretch>
            <a:fillRect/>
          </a:stretch>
        </p:blipFill>
        <p:spPr bwMode="auto">
          <a:xfrm>
            <a:off x="406401" y="1676400"/>
            <a:ext cx="4857751" cy="3925918"/>
          </a:xfrm>
          <a:prstGeom prst="rect">
            <a:avLst/>
          </a:prstGeom>
          <a:noFill/>
          <a:ln w="9525">
            <a:noFill/>
            <a:miter lim="800000"/>
            <a:headEnd/>
            <a:tailEnd/>
          </a:ln>
          <a:effectLst/>
        </p:spPr>
      </p:pic>
      <p:sp>
        <p:nvSpPr>
          <p:cNvPr id="9" name="Rectangle 4"/>
          <p:cNvSpPr>
            <a:spLocks noChangeArrowheads="1"/>
          </p:cNvSpPr>
          <p:nvPr/>
        </p:nvSpPr>
        <p:spPr bwMode="auto">
          <a:xfrm>
            <a:off x="11292418" y="6400801"/>
            <a:ext cx="498855" cy="276999"/>
          </a:xfrm>
          <a:prstGeom prst="rect">
            <a:avLst/>
          </a:prstGeom>
          <a:noFill/>
          <a:ln>
            <a:noFill/>
          </a:ln>
          <a:extLst>
            <a:ext uri="{909E8E84-426E-40DD-AFC4-6F175D3DCCD1}"/>
            <a:ext uri="{91240B29-F687-4F45-9708-019B960494DF}"/>
          </a:ex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defRPr/>
            </a:pPr>
            <a:r>
              <a:rPr lang="en-IN" altLang="en-US" sz="1200" dirty="0" smtClean="0">
                <a:solidFill>
                  <a:schemeClr val="accent1"/>
                </a:solidFill>
                <a:latin typeface="+mn-lt"/>
              </a:rPr>
              <a:t>2019</a:t>
            </a:r>
          </a:p>
        </p:txBody>
      </p:sp>
    </p:spTree>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112005" y="228600"/>
            <a:ext cx="3241593" cy="1077218"/>
          </a:xfrm>
          <a:prstGeom prst="rect">
            <a:avLst/>
          </a:prstGeom>
        </p:spPr>
        <p:txBody>
          <a:bodyPr wrap="none">
            <a:spAutoFit/>
          </a:bodyPr>
          <a:lstStyle/>
          <a:p>
            <a:pPr eaLnBrk="1" fontAlgn="auto" hangingPunct="1">
              <a:spcBef>
                <a:spcPts val="0"/>
              </a:spcBef>
              <a:spcAft>
                <a:spcPts val="0"/>
              </a:spcAft>
              <a:defRPr/>
            </a:pPr>
            <a:r>
              <a:rPr lang="en-IN" sz="3200" dirty="0" smtClean="0">
                <a:solidFill>
                  <a:schemeClr val="accent1"/>
                </a:solidFill>
                <a:latin typeface="NewJuneBook" pitchFamily="50" charset="0"/>
                <a:cs typeface="+mn-cs"/>
              </a:rPr>
              <a:t>TIRE PRESSURE</a:t>
            </a:r>
            <a:endParaRPr lang="en-IN" sz="3200" dirty="0">
              <a:solidFill>
                <a:schemeClr val="accent1"/>
              </a:solidFill>
              <a:latin typeface="NewJuneBook" pitchFamily="50" charset="0"/>
              <a:cs typeface="+mn-cs"/>
            </a:endParaRPr>
          </a:p>
          <a:p>
            <a:pPr eaLnBrk="1" fontAlgn="auto" hangingPunct="1">
              <a:spcBef>
                <a:spcPts val="0"/>
              </a:spcBef>
              <a:spcAft>
                <a:spcPts val="0"/>
              </a:spcAft>
              <a:defRPr/>
            </a:pPr>
            <a:r>
              <a:rPr lang="en-IN" sz="3200" dirty="0" smtClean="0">
                <a:solidFill>
                  <a:schemeClr val="tx1">
                    <a:lumMod val="65000"/>
                    <a:lumOff val="35000"/>
                  </a:schemeClr>
                </a:solidFill>
                <a:latin typeface="NewJuneBook" pitchFamily="50" charset="0"/>
              </a:rPr>
              <a:t>MONITORING</a:t>
            </a:r>
            <a:endParaRPr lang="en-IN" sz="3200" dirty="0">
              <a:solidFill>
                <a:schemeClr val="tx1">
                  <a:lumMod val="65000"/>
                  <a:lumOff val="35000"/>
                </a:schemeClr>
              </a:solidFill>
              <a:latin typeface="NewJuneBook" pitchFamily="50" charset="0"/>
              <a:cs typeface="+mn-cs"/>
            </a:endParaRPr>
          </a:p>
        </p:txBody>
      </p:sp>
      <p:cxnSp>
        <p:nvCxnSpPr>
          <p:cNvPr id="5" name="Straight Connector 4"/>
          <p:cNvCxnSpPr/>
          <p:nvPr/>
        </p:nvCxnSpPr>
        <p:spPr>
          <a:xfrm>
            <a:off x="6807200" y="228600"/>
            <a:ext cx="0" cy="1090613"/>
          </a:xfrm>
          <a:prstGeom prst="line">
            <a:avLst/>
          </a:prstGeom>
          <a:ln>
            <a:solidFill>
              <a:schemeClr val="tx1">
                <a:lumMod val="65000"/>
                <a:lumOff val="35000"/>
              </a:schemeClr>
            </a:solidFill>
          </a:ln>
        </p:spPr>
        <p:style>
          <a:lnRef idx="1">
            <a:schemeClr val="dk1"/>
          </a:lnRef>
          <a:fillRef idx="0">
            <a:schemeClr val="dk1"/>
          </a:fillRef>
          <a:effectRef idx="0">
            <a:schemeClr val="dk1"/>
          </a:effectRef>
          <a:fontRef idx="minor">
            <a:schemeClr val="tx1"/>
          </a:fontRef>
        </p:style>
      </p:cxnSp>
      <p:pic>
        <p:nvPicPr>
          <p:cNvPr id="2052" name="Picture 2"/>
          <p:cNvPicPr>
            <a:picLocks noChangeAspect="1" noChangeArrowheads="1"/>
          </p:cNvPicPr>
          <p:nvPr/>
        </p:nvPicPr>
        <p:blipFill>
          <a:blip r:embed="rId2"/>
          <a:srcRect/>
          <a:stretch>
            <a:fillRect/>
          </a:stretch>
        </p:blipFill>
        <p:spPr bwMode="auto">
          <a:xfrm>
            <a:off x="190500" y="142875"/>
            <a:ext cx="1809751" cy="568325"/>
          </a:xfrm>
          <a:prstGeom prst="rect">
            <a:avLst/>
          </a:prstGeom>
          <a:noFill/>
          <a:ln w="9525">
            <a:noFill/>
            <a:miter lim="800000"/>
            <a:headEnd/>
            <a:tailEnd/>
          </a:ln>
        </p:spPr>
      </p:pic>
      <p:pic>
        <p:nvPicPr>
          <p:cNvPr id="2053" name="Picture 2"/>
          <p:cNvPicPr>
            <a:picLocks noChangeAspect="1" noChangeArrowheads="1"/>
          </p:cNvPicPr>
          <p:nvPr/>
        </p:nvPicPr>
        <p:blipFill>
          <a:blip r:embed="rId3"/>
          <a:srcRect/>
          <a:stretch>
            <a:fillRect/>
          </a:stretch>
        </p:blipFill>
        <p:spPr bwMode="auto">
          <a:xfrm>
            <a:off x="323851" y="6110288"/>
            <a:ext cx="11633200" cy="247650"/>
          </a:xfrm>
          <a:prstGeom prst="rect">
            <a:avLst/>
          </a:prstGeom>
          <a:noFill/>
          <a:ln w="9525">
            <a:noFill/>
            <a:miter lim="800000"/>
            <a:headEnd/>
            <a:tailEnd/>
          </a:ln>
        </p:spPr>
      </p:pic>
      <p:sp>
        <p:nvSpPr>
          <p:cNvPr id="2055" name="TextBox 6"/>
          <p:cNvSpPr txBox="1">
            <a:spLocks noChangeArrowheads="1"/>
          </p:cNvSpPr>
          <p:nvPr/>
        </p:nvSpPr>
        <p:spPr bwMode="auto">
          <a:xfrm>
            <a:off x="812800" y="1981203"/>
            <a:ext cx="7793800" cy="3477875"/>
          </a:xfrm>
          <a:prstGeom prst="rect">
            <a:avLst/>
          </a:prstGeom>
          <a:noFill/>
          <a:ln w="9525">
            <a:noFill/>
            <a:miter lim="800000"/>
            <a:headEnd/>
            <a:tailEnd/>
          </a:ln>
        </p:spPr>
        <p:txBody>
          <a:bodyPr wrap="none">
            <a:spAutoFit/>
          </a:bodyPr>
          <a:lstStyle/>
          <a:p>
            <a:pPr lvl="0">
              <a:buFont typeface="Arial" pitchFamily="34" charset="0"/>
              <a:buChar char="•"/>
            </a:pPr>
            <a:r>
              <a:rPr lang="en-US" sz="2200" dirty="0" smtClean="0"/>
              <a:t>Real-time tire pressure monitoring is available for the driver </a:t>
            </a:r>
          </a:p>
          <a:p>
            <a:pPr lvl="0"/>
            <a:r>
              <a:rPr lang="en-US" sz="2200" dirty="0" smtClean="0"/>
              <a:t>as well as the management </a:t>
            </a:r>
          </a:p>
          <a:p>
            <a:pPr lvl="0">
              <a:buFont typeface="Arial" pitchFamily="34" charset="0"/>
              <a:buChar char="•"/>
            </a:pPr>
            <a:endParaRPr lang="en-US" sz="2200" dirty="0" smtClean="0"/>
          </a:p>
          <a:p>
            <a:pPr lvl="0">
              <a:buFont typeface="Arial" pitchFamily="34" charset="0"/>
              <a:buChar char="•"/>
            </a:pPr>
            <a:r>
              <a:rPr lang="en-US" sz="2200" dirty="0" smtClean="0"/>
              <a:t>Any pressure above or below the thresholds will trigger a warning</a:t>
            </a:r>
          </a:p>
          <a:p>
            <a:pPr lvl="0">
              <a:buFont typeface="Arial" pitchFamily="34" charset="0"/>
              <a:buChar char="•"/>
            </a:pPr>
            <a:endParaRPr lang="en-US" sz="2200" dirty="0" smtClean="0"/>
          </a:p>
          <a:p>
            <a:pPr lvl="0">
              <a:buFont typeface="Arial" pitchFamily="34" charset="0"/>
              <a:buChar char="•"/>
            </a:pPr>
            <a:r>
              <a:rPr lang="en-US" sz="2200" dirty="0" smtClean="0"/>
              <a:t>Vehicle immobility option is available if the pressure if beyond </a:t>
            </a:r>
          </a:p>
          <a:p>
            <a:pPr lvl="0"/>
            <a:r>
              <a:rPr lang="en-US" sz="2200" dirty="0" smtClean="0"/>
              <a:t>the thresholds</a:t>
            </a:r>
          </a:p>
          <a:p>
            <a:pPr lvl="0">
              <a:buFont typeface="Arial" pitchFamily="34" charset="0"/>
              <a:buChar char="•"/>
            </a:pPr>
            <a:endParaRPr lang="en-US" sz="2200" dirty="0" smtClean="0"/>
          </a:p>
          <a:p>
            <a:pPr lvl="0">
              <a:buFont typeface="Arial" pitchFamily="34" charset="0"/>
              <a:buChar char="•"/>
            </a:pPr>
            <a:r>
              <a:rPr lang="en-US" sz="2200" dirty="0" smtClean="0"/>
              <a:t>Increases life of the tires which is indirectly increase in profits</a:t>
            </a:r>
          </a:p>
          <a:p>
            <a:pPr lvl="0">
              <a:buFont typeface="Arial" pitchFamily="34" charset="0"/>
              <a:buChar char="•"/>
            </a:pPr>
            <a:endParaRPr lang="en-US" sz="2200" i="1" dirty="0" smtClean="0"/>
          </a:p>
        </p:txBody>
      </p:sp>
      <p:sp>
        <p:nvSpPr>
          <p:cNvPr id="9" name="Rectangle 4"/>
          <p:cNvSpPr>
            <a:spLocks noChangeArrowheads="1"/>
          </p:cNvSpPr>
          <p:nvPr/>
        </p:nvSpPr>
        <p:spPr bwMode="auto">
          <a:xfrm>
            <a:off x="11292422" y="6400807"/>
            <a:ext cx="498855" cy="276999"/>
          </a:xfrm>
          <a:prstGeom prst="rect">
            <a:avLst/>
          </a:prstGeom>
          <a:noFill/>
          <a:ln>
            <a:noFill/>
          </a:ln>
          <a:extLst>
            <a:ext uri="{909E8E84-426E-40DD-AFC4-6F175D3DCCD1}"/>
            <a:ext uri="{91240B29-F687-4F45-9708-019B960494DF}"/>
          </a:ex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defRPr/>
            </a:pPr>
            <a:r>
              <a:rPr lang="en-IN" altLang="en-US" sz="1200" dirty="0" smtClean="0">
                <a:solidFill>
                  <a:schemeClr val="accent1"/>
                </a:solidFill>
                <a:latin typeface="+mn-lt"/>
              </a:rPr>
              <a:t>2020</a:t>
            </a:r>
          </a:p>
        </p:txBody>
      </p:sp>
    </p:spTree>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a:extLst>
              <a:ext uri="{FF2B5EF4-FFF2-40B4-BE49-F238E27FC236}">
                <a16:creationId xmlns="" xmlns:a16="http://schemas.microsoft.com/office/drawing/2014/main" id="{C5A89F2B-3582-F945-983E-2F4F850184C4}"/>
              </a:ext>
            </a:extLst>
          </p:cNvPr>
          <p:cNvSpPr/>
          <p:nvPr/>
        </p:nvSpPr>
        <p:spPr>
          <a:xfrm>
            <a:off x="-9728" y="-17670"/>
            <a:ext cx="12201728" cy="80474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Title 1">
            <a:extLst>
              <a:ext uri="{FF2B5EF4-FFF2-40B4-BE49-F238E27FC236}">
                <a16:creationId xmlns="" xmlns:a16="http://schemas.microsoft.com/office/drawing/2014/main" id="{224D964E-D8D0-4878-B0BB-4F78B7F5A113}"/>
              </a:ext>
            </a:extLst>
          </p:cNvPr>
          <p:cNvSpPr txBox="1">
            <a:spLocks/>
          </p:cNvSpPr>
          <p:nvPr/>
        </p:nvSpPr>
        <p:spPr>
          <a:xfrm>
            <a:off x="902240" y="215854"/>
            <a:ext cx="9156160" cy="444772"/>
          </a:xfrm>
          <a:prstGeom prst="rect">
            <a:avLst/>
          </a:prstGeom>
        </p:spPr>
        <p:txBody>
          <a:bodyPr>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en-US" sz="3200" b="1" dirty="0">
                <a:solidFill>
                  <a:schemeClr val="tx1">
                    <a:lumMod val="85000"/>
                    <a:lumOff val="15000"/>
                  </a:schemeClr>
                </a:solidFill>
                <a:ea typeface="+mj-ea"/>
                <a:cs typeface="+mj-cs"/>
              </a:rPr>
              <a:t>Proven track record</a:t>
            </a:r>
            <a:endParaRPr kumimoji="0" lang="en-IN" sz="3200" b="1" i="0" u="none" strike="noStrike" kern="1200" cap="none" spc="0" normalizeH="0" baseline="0" noProof="0" dirty="0">
              <a:ln>
                <a:noFill/>
              </a:ln>
              <a:solidFill>
                <a:schemeClr val="tx1">
                  <a:lumMod val="85000"/>
                  <a:lumOff val="15000"/>
                </a:schemeClr>
              </a:solidFill>
              <a:effectLst/>
              <a:uLnTx/>
              <a:uFillTx/>
              <a:ea typeface="+mj-ea"/>
              <a:cs typeface="+mj-cs"/>
            </a:endParaRPr>
          </a:p>
        </p:txBody>
      </p:sp>
      <p:grpSp>
        <p:nvGrpSpPr>
          <p:cNvPr id="21" name="Group 20">
            <a:extLst>
              <a:ext uri="{FF2B5EF4-FFF2-40B4-BE49-F238E27FC236}">
                <a16:creationId xmlns="" xmlns:a16="http://schemas.microsoft.com/office/drawing/2014/main" id="{5AB0A504-CAFE-4941-BAD9-D95C40D3DD91}"/>
              </a:ext>
            </a:extLst>
          </p:cNvPr>
          <p:cNvGrpSpPr/>
          <p:nvPr/>
        </p:nvGrpSpPr>
        <p:grpSpPr>
          <a:xfrm>
            <a:off x="411621" y="261918"/>
            <a:ext cx="418879" cy="387135"/>
            <a:chOff x="1458690" y="646176"/>
            <a:chExt cx="551590" cy="509789"/>
          </a:xfrm>
        </p:grpSpPr>
        <p:sp>
          <p:nvSpPr>
            <p:cNvPr id="23" name="Rectangle 22">
              <a:extLst>
                <a:ext uri="{FF2B5EF4-FFF2-40B4-BE49-F238E27FC236}">
                  <a16:creationId xmlns="" xmlns:a16="http://schemas.microsoft.com/office/drawing/2014/main" id="{6FFAE1CD-5539-4DBD-9BA0-CE8EED0CF65B}"/>
                </a:ext>
              </a:extLst>
            </p:cNvPr>
            <p:cNvSpPr/>
            <p:nvPr/>
          </p:nvSpPr>
          <p:spPr>
            <a:xfrm>
              <a:off x="1458690" y="646176"/>
              <a:ext cx="467646" cy="446262"/>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 xmlns:a16="http://schemas.microsoft.com/office/drawing/2014/main" id="{39836B5B-E9FE-4E47-A2D9-1374611A8621}"/>
                </a:ext>
              </a:extLst>
            </p:cNvPr>
            <p:cNvSpPr/>
            <p:nvPr/>
          </p:nvSpPr>
          <p:spPr>
            <a:xfrm>
              <a:off x="1550130" y="713232"/>
              <a:ext cx="441862" cy="421657"/>
            </a:xfrm>
            <a:prstGeom prst="rect">
              <a:avLst/>
            </a:prstGeom>
            <a:solidFill>
              <a:srgbClr val="E09A0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 xmlns:a16="http://schemas.microsoft.com/office/drawing/2014/main" id="{BE7E6F5D-D719-40E0-AFA2-A14B7AA5B569}"/>
                </a:ext>
              </a:extLst>
            </p:cNvPr>
            <p:cNvSpPr/>
            <p:nvPr/>
          </p:nvSpPr>
          <p:spPr>
            <a:xfrm>
              <a:off x="1629378" y="792480"/>
              <a:ext cx="380902" cy="36348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0" name="Rectangle 39">
            <a:extLst>
              <a:ext uri="{FF2B5EF4-FFF2-40B4-BE49-F238E27FC236}">
                <a16:creationId xmlns="" xmlns:a16="http://schemas.microsoft.com/office/drawing/2014/main" id="{F991B5A8-64B8-4A36-A49D-9A9FE3995983}"/>
              </a:ext>
            </a:extLst>
          </p:cNvPr>
          <p:cNvSpPr>
            <a:spLocks/>
          </p:cNvSpPr>
          <p:nvPr/>
        </p:nvSpPr>
        <p:spPr bwMode="auto">
          <a:xfrm>
            <a:off x="1714455" y="5136291"/>
            <a:ext cx="4249833" cy="845177"/>
          </a:xfrm>
          <a:prstGeom prst="rect">
            <a:avLst/>
          </a:prstGeom>
          <a:noFill/>
          <a:ln w="12700">
            <a:noFill/>
            <a:miter lim="800000"/>
            <a:headEnd/>
            <a:tailEnd/>
          </a:ln>
        </p:spPr>
        <p:txBody>
          <a:bodyPr lIns="0" tIns="0" rIns="0" bIns="0" anchor="ctr"/>
          <a:lstStyle/>
          <a:p>
            <a:pPr eaLnBrk="1" fontAlgn="auto" hangingPunct="1">
              <a:spcBef>
                <a:spcPts val="900"/>
              </a:spcBef>
              <a:spcAft>
                <a:spcPts val="0"/>
              </a:spcAft>
              <a:defRPr/>
            </a:pPr>
            <a:r>
              <a:rPr lang="en-US" sz="2000" dirty="0">
                <a:solidFill>
                  <a:schemeClr val="bg1"/>
                </a:solidFill>
                <a:cs typeface="+mn-cs"/>
              </a:rPr>
              <a:t>Strong customer base across </a:t>
            </a:r>
            <a:r>
              <a:rPr lang="en-US" sz="2000" b="1" dirty="0">
                <a:solidFill>
                  <a:schemeClr val="bg1"/>
                </a:solidFill>
                <a:cs typeface="+mn-cs"/>
              </a:rPr>
              <a:t>private logistics companies, STUs and OEMs</a:t>
            </a:r>
          </a:p>
        </p:txBody>
      </p:sp>
      <p:pic>
        <p:nvPicPr>
          <p:cNvPr id="41" name="Picture 40" descr="A group of people looking at a screen&#10;&#10;Description automatically generated">
            <a:extLst>
              <a:ext uri="{FF2B5EF4-FFF2-40B4-BE49-F238E27FC236}">
                <a16:creationId xmlns="" xmlns:a16="http://schemas.microsoft.com/office/drawing/2014/main" id="{BDE91272-6D73-4EC1-9D87-9998C37428F9}"/>
              </a:ext>
            </a:extLst>
          </p:cNvPr>
          <p:cNvPicPr>
            <a:picLocks noChangeAspect="1"/>
          </p:cNvPicPr>
          <p:nvPr/>
        </p:nvPicPr>
        <p:blipFill rotWithShape="1">
          <a:blip r:embed="rId2">
            <a:extLst>
              <a:ext uri="{28A0092B-C50C-407E-A947-70E740481C1C}">
                <a14:useLocalDpi xmlns="" xmlns:a14="http://schemas.microsoft.com/office/drawing/2010/main" val="0"/>
              </a:ext>
            </a:extLst>
          </a:blip>
          <a:srcRect b="8040"/>
          <a:stretch/>
        </p:blipFill>
        <p:spPr>
          <a:xfrm>
            <a:off x="7501469" y="1479466"/>
            <a:ext cx="2768143" cy="3394116"/>
          </a:xfrm>
          <a:prstGeom prst="rect">
            <a:avLst/>
          </a:prstGeom>
        </p:spPr>
      </p:pic>
      <p:sp>
        <p:nvSpPr>
          <p:cNvPr id="43" name="Rectangle 42">
            <a:extLst>
              <a:ext uri="{FF2B5EF4-FFF2-40B4-BE49-F238E27FC236}">
                <a16:creationId xmlns="" xmlns:a16="http://schemas.microsoft.com/office/drawing/2014/main" id="{2590E155-C98A-4CF8-A5C5-BCE752093767}"/>
              </a:ext>
            </a:extLst>
          </p:cNvPr>
          <p:cNvSpPr>
            <a:spLocks/>
          </p:cNvSpPr>
          <p:nvPr/>
        </p:nvSpPr>
        <p:spPr bwMode="auto">
          <a:xfrm>
            <a:off x="7514544" y="5181509"/>
            <a:ext cx="3569465" cy="845177"/>
          </a:xfrm>
          <a:prstGeom prst="rect">
            <a:avLst/>
          </a:prstGeom>
          <a:noFill/>
          <a:ln w="12700">
            <a:noFill/>
            <a:miter lim="800000"/>
            <a:headEnd/>
            <a:tailEnd/>
          </a:ln>
        </p:spPr>
        <p:txBody>
          <a:bodyPr lIns="0" tIns="0" rIns="0" bIns="0" anchor="ctr"/>
          <a:lstStyle/>
          <a:p>
            <a:pPr eaLnBrk="1" fontAlgn="auto" hangingPunct="1">
              <a:spcBef>
                <a:spcPts val="900"/>
              </a:spcBef>
              <a:spcAft>
                <a:spcPts val="0"/>
              </a:spcAft>
              <a:defRPr/>
            </a:pPr>
            <a:r>
              <a:rPr lang="en-US" sz="2000" dirty="0">
                <a:solidFill>
                  <a:schemeClr val="bg1"/>
                </a:solidFill>
                <a:cs typeface="+mn-cs"/>
              </a:rPr>
              <a:t>Winner of </a:t>
            </a:r>
            <a:r>
              <a:rPr lang="en-US" sz="2000" b="1" dirty="0">
                <a:solidFill>
                  <a:schemeClr val="bg1"/>
                </a:solidFill>
                <a:cs typeface="+mn-cs"/>
              </a:rPr>
              <a:t>NASSCOM Urban Mobility Innovation 2019</a:t>
            </a:r>
            <a:r>
              <a:rPr lang="en-US" sz="2000" dirty="0">
                <a:solidFill>
                  <a:schemeClr val="bg1"/>
                </a:solidFill>
                <a:cs typeface="+mn-cs"/>
              </a:rPr>
              <a:t> Award</a:t>
            </a:r>
          </a:p>
        </p:txBody>
      </p:sp>
      <p:sp>
        <p:nvSpPr>
          <p:cNvPr id="34" name="Oval 33">
            <a:extLst>
              <a:ext uri="{FF2B5EF4-FFF2-40B4-BE49-F238E27FC236}">
                <a16:creationId xmlns="" xmlns:a16="http://schemas.microsoft.com/office/drawing/2014/main" id="{3B2116C8-CDB9-EF49-9003-81D7F9DF2B4B}"/>
              </a:ext>
            </a:extLst>
          </p:cNvPr>
          <p:cNvSpPr/>
          <p:nvPr/>
        </p:nvSpPr>
        <p:spPr>
          <a:xfrm>
            <a:off x="565089" y="5057301"/>
            <a:ext cx="1026313" cy="96938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Graphic 4">
            <a:extLst>
              <a:ext uri="{FF2B5EF4-FFF2-40B4-BE49-F238E27FC236}">
                <a16:creationId xmlns="" xmlns:a16="http://schemas.microsoft.com/office/drawing/2014/main" id="{6750A9FC-DCBA-E147-B2CF-83380C13A86F}"/>
              </a:ext>
            </a:extLst>
          </p:cNvPr>
          <p:cNvPicPr>
            <a:picLocks noChangeAspect="1"/>
          </p:cNvPicPr>
          <p:nvPr/>
        </p:nvPicPr>
        <p:blipFill>
          <a:blip r:embed="rId3" cstate="print">
            <a:extLst>
              <a:ext uri="{28A0092B-C50C-407E-A947-70E740481C1C}">
                <a14:useLocalDpi xmlns="" xmlns:a14="http://schemas.microsoft.com/office/drawing/2010/main" val="0"/>
              </a:ext>
              <a:ext uri="{96DAC541-7B7A-43D3-8B79-37D633B846F1}">
                <asvg:svgBlip xmlns="" xmlns:asvg="http://schemas.microsoft.com/office/drawing/2016/SVG/main" r:embed="rId4"/>
              </a:ext>
            </a:extLst>
          </a:blip>
          <a:stretch>
            <a:fillRect/>
          </a:stretch>
        </p:blipFill>
        <p:spPr>
          <a:xfrm>
            <a:off x="786761" y="5283621"/>
            <a:ext cx="606760" cy="606760"/>
          </a:xfrm>
          <a:prstGeom prst="rect">
            <a:avLst/>
          </a:prstGeom>
        </p:spPr>
      </p:pic>
      <p:sp>
        <p:nvSpPr>
          <p:cNvPr id="35" name="Oval 34">
            <a:extLst>
              <a:ext uri="{FF2B5EF4-FFF2-40B4-BE49-F238E27FC236}">
                <a16:creationId xmlns="" xmlns:a16="http://schemas.microsoft.com/office/drawing/2014/main" id="{C831EF32-A133-F440-8324-357154578C6A}"/>
              </a:ext>
            </a:extLst>
          </p:cNvPr>
          <p:cNvSpPr/>
          <p:nvPr/>
        </p:nvSpPr>
        <p:spPr>
          <a:xfrm>
            <a:off x="6350266" y="5057300"/>
            <a:ext cx="1026313" cy="96938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a:extLst>
              <a:ext uri="{FF2B5EF4-FFF2-40B4-BE49-F238E27FC236}">
                <a16:creationId xmlns="" xmlns:a16="http://schemas.microsoft.com/office/drawing/2014/main" id="{732E9C96-B0D6-B445-971D-F7EE8E059832}"/>
              </a:ext>
            </a:extLst>
          </p:cNvPr>
          <p:cNvPicPr>
            <a:picLocks noChangeAspect="1"/>
          </p:cNvPicPr>
          <p:nvPr/>
        </p:nvPicPr>
        <p:blipFill>
          <a:blip r:embed="rId5" cstate="print">
            <a:extLst>
              <a:ext uri="{28A0092B-C50C-407E-A947-70E740481C1C}">
                <a14:useLocalDpi xmlns="" xmlns:a14="http://schemas.microsoft.com/office/drawing/2010/main" val="0"/>
              </a:ext>
              <a:ext uri="{96DAC541-7B7A-43D3-8B79-37D633B846F1}">
                <asvg:svgBlip xmlns="" xmlns:asvg="http://schemas.microsoft.com/office/drawing/2016/SVG/main" r:embed="rId6"/>
              </a:ext>
            </a:extLst>
          </a:blip>
          <a:stretch>
            <a:fillRect/>
          </a:stretch>
        </p:blipFill>
        <p:spPr>
          <a:xfrm>
            <a:off x="6585976" y="5306839"/>
            <a:ext cx="543309" cy="543309"/>
          </a:xfrm>
          <a:prstGeom prst="rect">
            <a:avLst/>
          </a:prstGeom>
        </p:spPr>
      </p:pic>
      <p:grpSp>
        <p:nvGrpSpPr>
          <p:cNvPr id="37" name="Group 36">
            <a:extLst>
              <a:ext uri="{FF2B5EF4-FFF2-40B4-BE49-F238E27FC236}">
                <a16:creationId xmlns="" xmlns:a16="http://schemas.microsoft.com/office/drawing/2014/main" id="{B8FF8B3A-70FB-9D4D-B187-FF3E8F171D8F}"/>
              </a:ext>
            </a:extLst>
          </p:cNvPr>
          <p:cNvGrpSpPr/>
          <p:nvPr/>
        </p:nvGrpSpPr>
        <p:grpSpPr>
          <a:xfrm>
            <a:off x="7314087" y="1316604"/>
            <a:ext cx="1863521" cy="1863521"/>
            <a:chOff x="1576075" y="1300564"/>
            <a:chExt cx="1863521" cy="1863521"/>
          </a:xfrm>
        </p:grpSpPr>
        <p:cxnSp>
          <p:nvCxnSpPr>
            <p:cNvPr id="38" name="Straight Connector 37">
              <a:extLst>
                <a:ext uri="{FF2B5EF4-FFF2-40B4-BE49-F238E27FC236}">
                  <a16:creationId xmlns="" xmlns:a16="http://schemas.microsoft.com/office/drawing/2014/main" id="{0AD6EC19-7421-7E43-B3C8-1075686CA787}"/>
                </a:ext>
              </a:extLst>
            </p:cNvPr>
            <p:cNvCxnSpPr/>
            <p:nvPr/>
          </p:nvCxnSpPr>
          <p:spPr>
            <a:xfrm>
              <a:off x="1591400" y="1300564"/>
              <a:ext cx="0" cy="1863521"/>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 xmlns:a16="http://schemas.microsoft.com/office/drawing/2014/main" id="{A0992FDB-4D72-A244-B1F3-31E08BB2EFDA}"/>
                </a:ext>
              </a:extLst>
            </p:cNvPr>
            <p:cNvCxnSpPr>
              <a:cxnSpLocks/>
            </p:cNvCxnSpPr>
            <p:nvPr/>
          </p:nvCxnSpPr>
          <p:spPr>
            <a:xfrm rot="5400000">
              <a:off x="2507836" y="378424"/>
              <a:ext cx="0" cy="1863521"/>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3" name="Group 2">
            <a:extLst>
              <a:ext uri="{FF2B5EF4-FFF2-40B4-BE49-F238E27FC236}">
                <a16:creationId xmlns="" xmlns:a16="http://schemas.microsoft.com/office/drawing/2014/main" id="{EF796439-A3EC-47D7-9840-9B85EF3785D0}"/>
              </a:ext>
            </a:extLst>
          </p:cNvPr>
          <p:cNvGrpSpPr/>
          <p:nvPr/>
        </p:nvGrpSpPr>
        <p:grpSpPr>
          <a:xfrm>
            <a:off x="1576075" y="1300564"/>
            <a:ext cx="3467280" cy="3524358"/>
            <a:chOff x="1576075" y="1300564"/>
            <a:chExt cx="3467280" cy="3524358"/>
          </a:xfrm>
        </p:grpSpPr>
        <p:sp>
          <p:nvSpPr>
            <p:cNvPr id="2" name="Rectangle 1">
              <a:extLst>
                <a:ext uri="{FF2B5EF4-FFF2-40B4-BE49-F238E27FC236}">
                  <a16:creationId xmlns="" xmlns:a16="http://schemas.microsoft.com/office/drawing/2014/main" id="{4E1BBBCB-0867-4BAC-8377-C53A63553F0C}"/>
                </a:ext>
              </a:extLst>
            </p:cNvPr>
            <p:cNvSpPr/>
            <p:nvPr/>
          </p:nvSpPr>
          <p:spPr>
            <a:xfrm>
              <a:off x="1760806" y="1479466"/>
              <a:ext cx="3282549" cy="334545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2" name="Picture 2" descr="http://images.jdmagicbox.com/pune/c1/020pxx20.xx20.100515130444.z5c1/logo/20c1902e85039b33f339f3d9e7e929a5.jpg">
              <a:extLst>
                <a:ext uri="{FF2B5EF4-FFF2-40B4-BE49-F238E27FC236}">
                  <a16:creationId xmlns="" xmlns:a16="http://schemas.microsoft.com/office/drawing/2014/main" id="{A28C93CA-5955-4BAC-8488-710076FC0A3A}"/>
                </a:ext>
              </a:extLst>
            </p:cNvPr>
            <p:cNvPicPr>
              <a:picLocks noChangeAspect="1" noChangeArrowheads="1"/>
            </p:cNvPicPr>
            <p:nvPr/>
          </p:nvPicPr>
          <p:blipFill>
            <a:blip r:embed="rId7" cstate="print"/>
            <a:srcRect/>
            <a:stretch>
              <a:fillRect/>
            </a:stretch>
          </p:blipFill>
          <p:spPr bwMode="auto">
            <a:xfrm>
              <a:off x="1953948" y="1607118"/>
              <a:ext cx="823964" cy="546864"/>
            </a:xfrm>
            <a:prstGeom prst="rect">
              <a:avLst/>
            </a:prstGeom>
            <a:noFill/>
            <a:ln w="9525">
              <a:solidFill>
                <a:schemeClr val="bg1"/>
              </a:solidFill>
              <a:miter lim="800000"/>
              <a:headEnd/>
              <a:tailEnd/>
            </a:ln>
          </p:spPr>
        </p:pic>
        <p:pic>
          <p:nvPicPr>
            <p:cNvPr id="30" name="Picture 2" descr="D:\Paritosh\documents\all projects\New website_brochure_ppt\orange.jpg">
              <a:extLst>
                <a:ext uri="{FF2B5EF4-FFF2-40B4-BE49-F238E27FC236}">
                  <a16:creationId xmlns="" xmlns:a16="http://schemas.microsoft.com/office/drawing/2014/main" id="{73432483-8E82-4A2F-B619-5969FEC6ED73}"/>
                </a:ext>
              </a:extLst>
            </p:cNvPr>
            <p:cNvPicPr>
              <a:picLocks noChangeAspect="1" noChangeArrowheads="1"/>
            </p:cNvPicPr>
            <p:nvPr/>
          </p:nvPicPr>
          <p:blipFill>
            <a:blip r:embed="rId8" cstate="print"/>
            <a:srcRect/>
            <a:stretch>
              <a:fillRect/>
            </a:stretch>
          </p:blipFill>
          <p:spPr bwMode="auto">
            <a:xfrm>
              <a:off x="2973962" y="1644538"/>
              <a:ext cx="823964" cy="542066"/>
            </a:xfrm>
            <a:prstGeom prst="rect">
              <a:avLst/>
            </a:prstGeom>
            <a:noFill/>
            <a:ln>
              <a:solidFill>
                <a:schemeClr val="bg1"/>
              </a:solidFill>
            </a:ln>
          </p:spPr>
        </p:pic>
        <p:grpSp>
          <p:nvGrpSpPr>
            <p:cNvPr id="11" name="Group 10">
              <a:extLst>
                <a:ext uri="{FF2B5EF4-FFF2-40B4-BE49-F238E27FC236}">
                  <a16:creationId xmlns="" xmlns:a16="http://schemas.microsoft.com/office/drawing/2014/main" id="{9D5E0CD7-7968-1F44-ABEC-A4F09D2D9144}"/>
                </a:ext>
              </a:extLst>
            </p:cNvPr>
            <p:cNvGrpSpPr/>
            <p:nvPr/>
          </p:nvGrpSpPr>
          <p:grpSpPr>
            <a:xfrm>
              <a:off x="1576075" y="1300564"/>
              <a:ext cx="1863521" cy="1863521"/>
              <a:chOff x="1576075" y="1300564"/>
              <a:chExt cx="1863521" cy="1863521"/>
            </a:xfrm>
          </p:grpSpPr>
          <p:cxnSp>
            <p:nvCxnSpPr>
              <p:cNvPr id="10" name="Straight Connector 9">
                <a:extLst>
                  <a:ext uri="{FF2B5EF4-FFF2-40B4-BE49-F238E27FC236}">
                    <a16:creationId xmlns="" xmlns:a16="http://schemas.microsoft.com/office/drawing/2014/main" id="{E5B0EEAF-B5D9-E342-9A9A-394336E34D9F}"/>
                  </a:ext>
                </a:extLst>
              </p:cNvPr>
              <p:cNvCxnSpPr/>
              <p:nvPr/>
            </p:nvCxnSpPr>
            <p:spPr>
              <a:xfrm>
                <a:off x="1591400" y="1300564"/>
                <a:ext cx="0" cy="1863521"/>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 xmlns:a16="http://schemas.microsoft.com/office/drawing/2014/main" id="{042A46E5-A05D-684E-96C5-2F37C8D207A1}"/>
                  </a:ext>
                </a:extLst>
              </p:cNvPr>
              <p:cNvCxnSpPr>
                <a:cxnSpLocks/>
              </p:cNvCxnSpPr>
              <p:nvPr/>
            </p:nvCxnSpPr>
            <p:spPr>
              <a:xfrm rot="5400000">
                <a:off x="2507836" y="378424"/>
                <a:ext cx="0" cy="1863521"/>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grpSp>
        <p:pic>
          <p:nvPicPr>
            <p:cNvPr id="1026" name="Picture 2" descr="Image result for Eicher Logo">
              <a:extLst>
                <a:ext uri="{FF2B5EF4-FFF2-40B4-BE49-F238E27FC236}">
                  <a16:creationId xmlns="" xmlns:a16="http://schemas.microsoft.com/office/drawing/2014/main" id="{79324A4D-C7FA-4F99-8FED-FB6BF913EE04}"/>
                </a:ext>
              </a:extLst>
            </p:cNvPr>
            <p:cNvPicPr>
              <a:picLocks noChangeAspect="1" noChangeArrowheads="1"/>
            </p:cNvPicPr>
            <p:nvPr/>
          </p:nvPicPr>
          <p:blipFill>
            <a:blip r:embed="rId9" cstate="print">
              <a:extLst>
                <a:ext uri="{28A0092B-C50C-407E-A947-70E740481C1C}">
                  <a14:useLocalDpi xmlns="" xmlns:a14="http://schemas.microsoft.com/office/drawing/2010/main" val="0"/>
                </a:ext>
              </a:extLst>
            </a:blip>
            <a:srcRect/>
            <a:stretch>
              <a:fillRect/>
            </a:stretch>
          </p:blipFill>
          <p:spPr bwMode="auto">
            <a:xfrm>
              <a:off x="4040762" y="4087873"/>
              <a:ext cx="837126" cy="426934"/>
            </a:xfrm>
            <a:prstGeom prst="rect">
              <a:avLst/>
            </a:prstGeom>
            <a:noFill/>
            <a:extLst>
              <a:ext uri="{909E8E84-426E-40DD-AFC4-6F175D3DCCD1}">
                <a14:hiddenFill xmlns="" xmlns:a14="http://schemas.microsoft.com/office/drawing/2010/main">
                  <a:solidFill>
                    <a:srgbClr val="FFFFFF"/>
                  </a:solidFill>
                </a14:hiddenFill>
              </a:ext>
            </a:extLst>
          </p:spPr>
        </p:pic>
        <p:pic>
          <p:nvPicPr>
            <p:cNvPr id="1028" name="Picture 4" descr="Image result for UP State Transport Logo">
              <a:extLst>
                <a:ext uri="{FF2B5EF4-FFF2-40B4-BE49-F238E27FC236}">
                  <a16:creationId xmlns="" xmlns:a16="http://schemas.microsoft.com/office/drawing/2014/main" id="{F0405DB5-78F3-4873-9514-C55094B0280C}"/>
                </a:ext>
              </a:extLst>
            </p:cNvPr>
            <p:cNvPicPr>
              <a:picLocks noChangeAspect="1" noChangeArrowheads="1"/>
            </p:cNvPicPr>
            <p:nvPr/>
          </p:nvPicPr>
          <p:blipFill>
            <a:blip r:embed="rId10" cstate="print">
              <a:extLst>
                <a:ext uri="{28A0092B-C50C-407E-A947-70E740481C1C}">
                  <a14:useLocalDpi xmlns="" xmlns:a14="http://schemas.microsoft.com/office/drawing/2010/main" val="0"/>
                </a:ext>
              </a:extLst>
            </a:blip>
            <a:srcRect/>
            <a:stretch>
              <a:fillRect/>
            </a:stretch>
          </p:blipFill>
          <p:spPr bwMode="auto">
            <a:xfrm>
              <a:off x="2914082" y="2636625"/>
              <a:ext cx="1021023" cy="637283"/>
            </a:xfrm>
            <a:prstGeom prst="rect">
              <a:avLst/>
            </a:prstGeom>
            <a:noFill/>
            <a:extLst>
              <a:ext uri="{909E8E84-426E-40DD-AFC4-6F175D3DCCD1}">
                <a14:hiddenFill xmlns="" xmlns:a14="http://schemas.microsoft.com/office/drawing/2010/main">
                  <a:solidFill>
                    <a:srgbClr val="FFFFFF"/>
                  </a:solidFill>
                </a14:hiddenFill>
              </a:ext>
            </a:extLst>
          </p:spPr>
        </p:pic>
        <p:pic>
          <p:nvPicPr>
            <p:cNvPr id="1030" name="Picture 6" descr="Image result for Karnataka State Transport Logo">
              <a:extLst>
                <a:ext uri="{FF2B5EF4-FFF2-40B4-BE49-F238E27FC236}">
                  <a16:creationId xmlns="" xmlns:a16="http://schemas.microsoft.com/office/drawing/2014/main" id="{92242C4E-CBEF-4E3F-9046-CCE017C3E9AE}"/>
                </a:ext>
              </a:extLst>
            </p:cNvPr>
            <p:cNvPicPr>
              <a:picLocks noChangeAspect="1" noChangeArrowheads="1"/>
            </p:cNvPicPr>
            <p:nvPr/>
          </p:nvPicPr>
          <p:blipFill>
            <a:blip r:embed="rId11" cstate="print">
              <a:extLst>
                <a:ext uri="{28A0092B-C50C-407E-A947-70E740481C1C}">
                  <a14:useLocalDpi xmlns="" xmlns:a14="http://schemas.microsoft.com/office/drawing/2010/main" val="0"/>
                </a:ext>
              </a:extLst>
            </a:blip>
            <a:srcRect/>
            <a:stretch>
              <a:fillRect/>
            </a:stretch>
          </p:blipFill>
          <p:spPr bwMode="auto">
            <a:xfrm>
              <a:off x="4147386" y="2552230"/>
              <a:ext cx="721615" cy="645987"/>
            </a:xfrm>
            <a:prstGeom prst="rect">
              <a:avLst/>
            </a:prstGeom>
            <a:noFill/>
            <a:extLst>
              <a:ext uri="{909E8E84-426E-40DD-AFC4-6F175D3DCCD1}">
                <a14:hiddenFill xmlns="" xmlns:a14="http://schemas.microsoft.com/office/drawing/2010/main">
                  <a:solidFill>
                    <a:srgbClr val="FFFFFF"/>
                  </a:solidFill>
                </a14:hiddenFill>
              </a:ext>
            </a:extLst>
          </p:spPr>
        </p:pic>
        <p:pic>
          <p:nvPicPr>
            <p:cNvPr id="1034" name="Picture 10" descr="Image result for Brakes India Logo">
              <a:extLst>
                <a:ext uri="{FF2B5EF4-FFF2-40B4-BE49-F238E27FC236}">
                  <a16:creationId xmlns="" xmlns:a16="http://schemas.microsoft.com/office/drawing/2014/main" id="{C3223DEE-192D-4137-B7C0-F845F5C2FCF6}"/>
                </a:ext>
              </a:extLst>
            </p:cNvPr>
            <p:cNvPicPr>
              <a:picLocks noChangeAspect="1" noChangeArrowheads="1"/>
            </p:cNvPicPr>
            <p:nvPr/>
          </p:nvPicPr>
          <p:blipFill>
            <a:blip r:embed="rId12" cstate="print">
              <a:extLst>
                <a:ext uri="{28A0092B-C50C-407E-A947-70E740481C1C}">
                  <a14:useLocalDpi xmlns="" xmlns:a14="http://schemas.microsoft.com/office/drawing/2010/main" val="0"/>
                </a:ext>
              </a:extLst>
            </a:blip>
            <a:srcRect/>
            <a:stretch>
              <a:fillRect/>
            </a:stretch>
          </p:blipFill>
          <p:spPr bwMode="auto">
            <a:xfrm>
              <a:off x="3822609" y="1493520"/>
              <a:ext cx="1135116" cy="914399"/>
            </a:xfrm>
            <a:prstGeom prst="rect">
              <a:avLst/>
            </a:prstGeom>
            <a:noFill/>
            <a:extLst>
              <a:ext uri="{909E8E84-426E-40DD-AFC4-6F175D3DCCD1}">
                <a14:hiddenFill xmlns="" xmlns:a14="http://schemas.microsoft.com/office/drawing/2010/main">
                  <a:solidFill>
                    <a:srgbClr val="FFFFFF"/>
                  </a:solidFill>
                </a14:hiddenFill>
              </a:ext>
            </a:extLst>
          </p:spPr>
        </p:pic>
        <p:pic>
          <p:nvPicPr>
            <p:cNvPr id="1036" name="Picture 12" descr="Image result for Mahindra Logo">
              <a:extLst>
                <a:ext uri="{FF2B5EF4-FFF2-40B4-BE49-F238E27FC236}">
                  <a16:creationId xmlns="" xmlns:a16="http://schemas.microsoft.com/office/drawing/2014/main" id="{68DDBD4E-B2F5-409D-81B6-F0C02705C802}"/>
                </a:ext>
              </a:extLst>
            </p:cNvPr>
            <p:cNvPicPr>
              <a:picLocks noChangeAspect="1" noChangeArrowheads="1"/>
            </p:cNvPicPr>
            <p:nvPr/>
          </p:nvPicPr>
          <p:blipFill>
            <a:blip r:embed="rId13" cstate="print">
              <a:extLst>
                <a:ext uri="{28A0092B-C50C-407E-A947-70E740481C1C}">
                  <a14:useLocalDpi xmlns="" xmlns:a14="http://schemas.microsoft.com/office/drawing/2010/main" val="0"/>
                </a:ext>
              </a:extLst>
            </a:blip>
            <a:srcRect/>
            <a:stretch>
              <a:fillRect/>
            </a:stretch>
          </p:blipFill>
          <p:spPr bwMode="auto">
            <a:xfrm>
              <a:off x="2774065" y="3931642"/>
              <a:ext cx="1188148" cy="668333"/>
            </a:xfrm>
            <a:prstGeom prst="rect">
              <a:avLst/>
            </a:prstGeom>
            <a:noFill/>
            <a:extLst>
              <a:ext uri="{909E8E84-426E-40DD-AFC4-6F175D3DCCD1}">
                <a14:hiddenFill xmlns="" xmlns:a14="http://schemas.microsoft.com/office/drawing/2010/main">
                  <a:solidFill>
                    <a:srgbClr val="FFFFFF"/>
                  </a:solidFill>
                </a14:hiddenFill>
              </a:ext>
            </a:extLst>
          </p:spPr>
        </p:pic>
        <p:pic>
          <p:nvPicPr>
            <p:cNvPr id="1038" name="Picture 14" descr="Image result for Ashok Leyland Logo">
              <a:extLst>
                <a:ext uri="{FF2B5EF4-FFF2-40B4-BE49-F238E27FC236}">
                  <a16:creationId xmlns="" xmlns:a16="http://schemas.microsoft.com/office/drawing/2014/main" id="{DF94D802-137C-4594-8C0E-99E508970631}"/>
                </a:ext>
              </a:extLst>
            </p:cNvPr>
            <p:cNvPicPr>
              <a:picLocks noChangeAspect="1" noChangeArrowheads="1"/>
            </p:cNvPicPr>
            <p:nvPr/>
          </p:nvPicPr>
          <p:blipFill>
            <a:blip r:embed="rId14" cstate="print">
              <a:extLst>
                <a:ext uri="{28A0092B-C50C-407E-A947-70E740481C1C}">
                  <a14:useLocalDpi xmlns="" xmlns:a14="http://schemas.microsoft.com/office/drawing/2010/main" val="0"/>
                </a:ext>
              </a:extLst>
            </a:blip>
            <a:srcRect/>
            <a:stretch>
              <a:fillRect/>
            </a:stretch>
          </p:blipFill>
          <p:spPr bwMode="auto">
            <a:xfrm>
              <a:off x="1942001" y="3878914"/>
              <a:ext cx="847857" cy="647198"/>
            </a:xfrm>
            <a:prstGeom prst="rect">
              <a:avLst/>
            </a:prstGeom>
            <a:noFill/>
            <a:extLst>
              <a:ext uri="{909E8E84-426E-40DD-AFC4-6F175D3DCCD1}">
                <a14:hiddenFill xmlns="" xmlns:a14="http://schemas.microsoft.com/office/drawing/2010/main">
                  <a:solidFill>
                    <a:srgbClr val="FFFFFF"/>
                  </a:solidFill>
                </a14:hiddenFill>
              </a:ext>
            </a:extLst>
          </p:spPr>
        </p:pic>
      </p:grpSp>
      <p:pic>
        <p:nvPicPr>
          <p:cNvPr id="3074" name="Picture 2" descr="D:\Paritosh\documents\all projects\New website_brochure_ppt\bosch logo.jpg"/>
          <p:cNvPicPr>
            <a:picLocks noChangeAspect="1" noChangeArrowheads="1"/>
          </p:cNvPicPr>
          <p:nvPr/>
        </p:nvPicPr>
        <p:blipFill>
          <a:blip r:embed="rId15" cstate="print"/>
          <a:srcRect/>
          <a:stretch>
            <a:fillRect/>
          </a:stretch>
        </p:blipFill>
        <p:spPr bwMode="auto">
          <a:xfrm>
            <a:off x="1767206" y="2651760"/>
            <a:ext cx="1056680" cy="563563"/>
          </a:xfrm>
          <a:prstGeom prst="rect">
            <a:avLst/>
          </a:prstGeom>
          <a:noFill/>
        </p:spPr>
      </p:pic>
    </p:spTree>
    <p:extLst>
      <p:ext uri="{BB962C8B-B14F-4D97-AF65-F5344CB8AC3E}">
        <p14:creationId xmlns="" xmlns:p14="http://schemas.microsoft.com/office/powerpoint/2010/main" val="168316671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Rectangle 73">
            <a:extLst>
              <a:ext uri="{FF2B5EF4-FFF2-40B4-BE49-F238E27FC236}">
                <a16:creationId xmlns="" xmlns:a16="http://schemas.microsoft.com/office/drawing/2014/main" id="{BAB9BFF1-C2C1-D945-A450-E12C25C59299}"/>
              </a:ext>
            </a:extLst>
          </p:cNvPr>
          <p:cNvSpPr/>
          <p:nvPr/>
        </p:nvSpPr>
        <p:spPr>
          <a:xfrm>
            <a:off x="-9728" y="-17669"/>
            <a:ext cx="12201728" cy="77237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9" name="Title 1">
            <a:extLst>
              <a:ext uri="{FF2B5EF4-FFF2-40B4-BE49-F238E27FC236}">
                <a16:creationId xmlns="" xmlns:a16="http://schemas.microsoft.com/office/drawing/2014/main" id="{4A479F81-6029-4B66-B6A1-5BF3D69EFBCF}"/>
              </a:ext>
            </a:extLst>
          </p:cNvPr>
          <p:cNvSpPr txBox="1">
            <a:spLocks/>
          </p:cNvSpPr>
          <p:nvPr/>
        </p:nvSpPr>
        <p:spPr>
          <a:xfrm>
            <a:off x="902240" y="215854"/>
            <a:ext cx="9156160" cy="444772"/>
          </a:xfrm>
          <a:prstGeom prst="rect">
            <a:avLst/>
          </a:prstGeom>
        </p:spPr>
        <p:txBody>
          <a:bodyPr>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en-US" sz="3200" b="1" dirty="0">
                <a:solidFill>
                  <a:schemeClr val="tx1">
                    <a:lumMod val="85000"/>
                    <a:lumOff val="15000"/>
                  </a:schemeClr>
                </a:solidFill>
                <a:ea typeface="+mj-ea"/>
                <a:cs typeface="+mj-cs"/>
              </a:rPr>
              <a:t>The way forward</a:t>
            </a:r>
            <a:endParaRPr kumimoji="0" lang="en-IN" sz="3200" b="1" i="0" u="none" strike="noStrike" kern="1200" cap="none" spc="0" normalizeH="0" baseline="0" noProof="0" dirty="0">
              <a:ln>
                <a:noFill/>
              </a:ln>
              <a:solidFill>
                <a:schemeClr val="tx1">
                  <a:lumMod val="85000"/>
                  <a:lumOff val="15000"/>
                </a:schemeClr>
              </a:solidFill>
              <a:effectLst/>
              <a:uLnTx/>
              <a:uFillTx/>
              <a:ea typeface="+mj-ea"/>
              <a:cs typeface="+mj-cs"/>
            </a:endParaRPr>
          </a:p>
        </p:txBody>
      </p:sp>
      <p:grpSp>
        <p:nvGrpSpPr>
          <p:cNvPr id="40" name="Group 39">
            <a:extLst>
              <a:ext uri="{FF2B5EF4-FFF2-40B4-BE49-F238E27FC236}">
                <a16:creationId xmlns="" xmlns:a16="http://schemas.microsoft.com/office/drawing/2014/main" id="{35E1E9BA-3101-410E-808C-3071B22E8BEB}"/>
              </a:ext>
            </a:extLst>
          </p:cNvPr>
          <p:cNvGrpSpPr/>
          <p:nvPr/>
        </p:nvGrpSpPr>
        <p:grpSpPr>
          <a:xfrm>
            <a:off x="411621" y="261918"/>
            <a:ext cx="418879" cy="387135"/>
            <a:chOff x="1458690" y="646176"/>
            <a:chExt cx="551590" cy="509789"/>
          </a:xfrm>
        </p:grpSpPr>
        <p:sp>
          <p:nvSpPr>
            <p:cNvPr id="43" name="Rectangle 42">
              <a:extLst>
                <a:ext uri="{FF2B5EF4-FFF2-40B4-BE49-F238E27FC236}">
                  <a16:creationId xmlns="" xmlns:a16="http://schemas.microsoft.com/office/drawing/2014/main" id="{C3192E63-DA8D-46A5-8378-58E553548C6E}"/>
                </a:ext>
              </a:extLst>
            </p:cNvPr>
            <p:cNvSpPr/>
            <p:nvPr/>
          </p:nvSpPr>
          <p:spPr>
            <a:xfrm>
              <a:off x="1458690" y="646176"/>
              <a:ext cx="467646" cy="446262"/>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 xmlns:a16="http://schemas.microsoft.com/office/drawing/2014/main" id="{CD954B43-4117-4DD4-8C1D-39AD7DA172EF}"/>
                </a:ext>
              </a:extLst>
            </p:cNvPr>
            <p:cNvSpPr/>
            <p:nvPr/>
          </p:nvSpPr>
          <p:spPr>
            <a:xfrm>
              <a:off x="1550130" y="713232"/>
              <a:ext cx="441862" cy="421657"/>
            </a:xfrm>
            <a:prstGeom prst="rect">
              <a:avLst/>
            </a:prstGeom>
            <a:solidFill>
              <a:srgbClr val="E09A0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 xmlns:a16="http://schemas.microsoft.com/office/drawing/2014/main" id="{AF659ACB-F8C0-4369-B8F4-935140ED7277}"/>
                </a:ext>
              </a:extLst>
            </p:cNvPr>
            <p:cNvSpPr/>
            <p:nvPr/>
          </p:nvSpPr>
          <p:spPr>
            <a:xfrm>
              <a:off x="1629378" y="792480"/>
              <a:ext cx="380902" cy="36348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 name="Group 2">
            <a:extLst>
              <a:ext uri="{FF2B5EF4-FFF2-40B4-BE49-F238E27FC236}">
                <a16:creationId xmlns="" xmlns:a16="http://schemas.microsoft.com/office/drawing/2014/main" id="{63EE0C98-49C2-C94C-AB19-AE4407E8A3F5}"/>
              </a:ext>
            </a:extLst>
          </p:cNvPr>
          <p:cNvGrpSpPr/>
          <p:nvPr/>
        </p:nvGrpSpPr>
        <p:grpSpPr>
          <a:xfrm>
            <a:off x="1061902" y="1128832"/>
            <a:ext cx="9307503" cy="5332333"/>
            <a:chOff x="1061899" y="1128829"/>
            <a:chExt cx="9307501" cy="5332333"/>
          </a:xfrm>
        </p:grpSpPr>
        <p:pic>
          <p:nvPicPr>
            <p:cNvPr id="12" name="Picture 11">
              <a:extLst>
                <a:ext uri="{FF2B5EF4-FFF2-40B4-BE49-F238E27FC236}">
                  <a16:creationId xmlns="" xmlns:a16="http://schemas.microsoft.com/office/drawing/2014/main" id="{38FBB724-0CB6-4898-9074-9C821F46B2E4}"/>
                </a:ext>
              </a:extLst>
            </p:cNvPr>
            <p:cNvPicPr>
              <a:picLocks noChangeAspect="1"/>
            </p:cNvPicPr>
            <p:nvPr/>
          </p:nvPicPr>
          <p:blipFill>
            <a:blip r:embed="rId2" cstate="print"/>
            <a:stretch>
              <a:fillRect/>
            </a:stretch>
          </p:blipFill>
          <p:spPr>
            <a:xfrm>
              <a:off x="2424469" y="1128829"/>
              <a:ext cx="7067396" cy="5332333"/>
            </a:xfrm>
            <a:prstGeom prst="rect">
              <a:avLst/>
            </a:prstGeom>
          </p:spPr>
        </p:pic>
        <p:sp>
          <p:nvSpPr>
            <p:cNvPr id="2" name="Rectangle 1">
              <a:extLst>
                <a:ext uri="{FF2B5EF4-FFF2-40B4-BE49-F238E27FC236}">
                  <a16:creationId xmlns="" xmlns:a16="http://schemas.microsoft.com/office/drawing/2014/main" id="{1F36EB91-7B35-FC4C-9DF5-95200B8CD305}"/>
                </a:ext>
              </a:extLst>
            </p:cNvPr>
            <p:cNvSpPr/>
            <p:nvPr/>
          </p:nvSpPr>
          <p:spPr>
            <a:xfrm>
              <a:off x="2583832" y="1277192"/>
              <a:ext cx="6748670" cy="417443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22">
              <a:extLst>
                <a:ext uri="{FF2B5EF4-FFF2-40B4-BE49-F238E27FC236}">
                  <a16:creationId xmlns="" xmlns:a16="http://schemas.microsoft.com/office/drawing/2014/main" id="{140FC6AA-D47B-45B9-8482-B60025E4E062}"/>
                </a:ext>
              </a:extLst>
            </p:cNvPr>
            <p:cNvSpPr>
              <a:spLocks/>
            </p:cNvSpPr>
            <p:nvPr/>
          </p:nvSpPr>
          <p:spPr bwMode="auto">
            <a:xfrm>
              <a:off x="5568196" y="3169124"/>
              <a:ext cx="705637" cy="685639"/>
            </a:xfrm>
            <a:custGeom>
              <a:avLst/>
              <a:gdLst>
                <a:gd name="T0" fmla="*/ 209 w 209"/>
                <a:gd name="T1" fmla="*/ 0 h 202"/>
                <a:gd name="T2" fmla="*/ 209 w 209"/>
                <a:gd name="T3" fmla="*/ 202 h 202"/>
                <a:gd name="T4" fmla="*/ 105 w 209"/>
                <a:gd name="T5" fmla="*/ 152 h 202"/>
                <a:gd name="T6" fmla="*/ 0 w 209"/>
                <a:gd name="T7" fmla="*/ 202 h 202"/>
                <a:gd name="T8" fmla="*/ 0 w 209"/>
                <a:gd name="T9" fmla="*/ 0 h 202"/>
                <a:gd name="T10" fmla="*/ 105 w 209"/>
                <a:gd name="T11" fmla="*/ 50 h 202"/>
                <a:gd name="T12" fmla="*/ 209 w 209"/>
                <a:gd name="T13" fmla="*/ 0 h 202"/>
              </a:gdLst>
              <a:ahLst/>
              <a:cxnLst>
                <a:cxn ang="0">
                  <a:pos x="T0" y="T1"/>
                </a:cxn>
                <a:cxn ang="0">
                  <a:pos x="T2" y="T3"/>
                </a:cxn>
                <a:cxn ang="0">
                  <a:pos x="T4" y="T5"/>
                </a:cxn>
                <a:cxn ang="0">
                  <a:pos x="T6" y="T7"/>
                </a:cxn>
                <a:cxn ang="0">
                  <a:pos x="T8" y="T9"/>
                </a:cxn>
                <a:cxn ang="0">
                  <a:pos x="T10" y="T11"/>
                </a:cxn>
                <a:cxn ang="0">
                  <a:pos x="T12" y="T13"/>
                </a:cxn>
              </a:cxnLst>
              <a:rect l="0" t="0" r="r" b="b"/>
              <a:pathLst>
                <a:path w="209" h="202">
                  <a:moveTo>
                    <a:pt x="209" y="0"/>
                  </a:moveTo>
                  <a:cubicBezTo>
                    <a:pt x="209" y="202"/>
                    <a:pt x="209" y="202"/>
                    <a:pt x="209" y="202"/>
                  </a:cubicBezTo>
                  <a:cubicBezTo>
                    <a:pt x="186" y="172"/>
                    <a:pt x="148" y="152"/>
                    <a:pt x="105" y="152"/>
                  </a:cubicBezTo>
                  <a:cubicBezTo>
                    <a:pt x="61" y="152"/>
                    <a:pt x="23" y="172"/>
                    <a:pt x="0" y="202"/>
                  </a:cubicBezTo>
                  <a:cubicBezTo>
                    <a:pt x="0" y="0"/>
                    <a:pt x="0" y="0"/>
                    <a:pt x="0" y="0"/>
                  </a:cubicBezTo>
                  <a:cubicBezTo>
                    <a:pt x="23" y="31"/>
                    <a:pt x="61" y="50"/>
                    <a:pt x="105" y="50"/>
                  </a:cubicBezTo>
                  <a:cubicBezTo>
                    <a:pt x="148" y="50"/>
                    <a:pt x="186" y="31"/>
                    <a:pt x="209" y="0"/>
                  </a:cubicBezTo>
                  <a:close/>
                </a:path>
              </a:pathLst>
            </a:custGeom>
            <a:solidFill>
              <a:schemeClr val="bg1">
                <a:lumMod val="75000"/>
              </a:schemeClr>
            </a:solidFill>
            <a:ln w="14288"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10">
              <a:extLst>
                <a:ext uri="{FF2B5EF4-FFF2-40B4-BE49-F238E27FC236}">
                  <a16:creationId xmlns="" xmlns:a16="http://schemas.microsoft.com/office/drawing/2014/main" id="{22D9128F-00A3-4D95-B9FD-AD86F233FBC2}"/>
                </a:ext>
              </a:extLst>
            </p:cNvPr>
            <p:cNvSpPr>
              <a:spLocks/>
            </p:cNvSpPr>
            <p:nvPr/>
          </p:nvSpPr>
          <p:spPr bwMode="auto">
            <a:xfrm>
              <a:off x="4238721" y="2715773"/>
              <a:ext cx="1324140" cy="369959"/>
            </a:xfrm>
            <a:custGeom>
              <a:avLst/>
              <a:gdLst>
                <a:gd name="T0" fmla="*/ 0 w 392"/>
                <a:gd name="T1" fmla="*/ 109 h 109"/>
                <a:gd name="T2" fmla="*/ 196 w 392"/>
                <a:gd name="T3" fmla="*/ 0 h 109"/>
                <a:gd name="T4" fmla="*/ 392 w 392"/>
                <a:gd name="T5" fmla="*/ 109 h 109"/>
              </a:gdLst>
              <a:ahLst/>
              <a:cxnLst>
                <a:cxn ang="0">
                  <a:pos x="T0" y="T1"/>
                </a:cxn>
                <a:cxn ang="0">
                  <a:pos x="T2" y="T3"/>
                </a:cxn>
                <a:cxn ang="0">
                  <a:pos x="T4" y="T5"/>
                </a:cxn>
              </a:cxnLst>
              <a:rect l="0" t="0" r="r" b="b"/>
              <a:pathLst>
                <a:path w="392" h="109">
                  <a:moveTo>
                    <a:pt x="0" y="109"/>
                  </a:moveTo>
                  <a:cubicBezTo>
                    <a:pt x="41" y="44"/>
                    <a:pt x="114" y="0"/>
                    <a:pt x="196" y="0"/>
                  </a:cubicBezTo>
                  <a:cubicBezTo>
                    <a:pt x="279" y="0"/>
                    <a:pt x="352" y="44"/>
                    <a:pt x="392" y="109"/>
                  </a:cubicBezTo>
                </a:path>
              </a:pathLst>
            </a:custGeom>
            <a:noFill/>
            <a:ln w="41275" cap="rnd">
              <a:solidFill>
                <a:schemeClr val="tx1">
                  <a:lumMod val="75000"/>
                  <a:lumOff val="25000"/>
                </a:schemeClr>
              </a:solidFill>
              <a:prstDash val="solid"/>
              <a:round/>
              <a:headEnd/>
              <a:tailEnd type="arrow"/>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Oval 11">
              <a:extLst>
                <a:ext uri="{FF2B5EF4-FFF2-40B4-BE49-F238E27FC236}">
                  <a16:creationId xmlns="" xmlns:a16="http://schemas.microsoft.com/office/drawing/2014/main" id="{5716F47A-249E-4C77-9780-557FEC1FD050}"/>
                </a:ext>
              </a:extLst>
            </p:cNvPr>
            <p:cNvSpPr>
              <a:spLocks noChangeArrowheads="1"/>
            </p:cNvSpPr>
            <p:nvPr/>
          </p:nvSpPr>
          <p:spPr bwMode="auto">
            <a:xfrm>
              <a:off x="4305857" y="2900038"/>
              <a:ext cx="1189870" cy="1195583"/>
            </a:xfrm>
            <a:prstGeom prst="ellipse">
              <a:avLst/>
            </a:prstGeom>
            <a:solidFill>
              <a:schemeClr val="accent6"/>
            </a:solidFill>
            <a:ln w="14288" cap="flat">
              <a:noFill/>
              <a:prstDash val="solid"/>
              <a:miter lim="800000"/>
              <a:headEnd/>
              <a:tailEnd/>
            </a:ln>
            <a:effectLst>
              <a:outerShdw blurRad="63500" sx="102000" sy="102000" algn="ctr" rotWithShape="0">
                <a:prstClr val="black">
                  <a:alpha val="30000"/>
                </a:prstClr>
              </a:outerShdw>
            </a:effectLst>
          </p:spPr>
          <p:txBody>
            <a:bodyPr vert="horz" wrap="square" lIns="91440" tIns="45720" rIns="91440" bIns="45720" numCol="1" anchor="t" anchorCtr="0" compatLnSpc="1">
              <a:prstTxWarp prst="textNoShape">
                <a:avLst/>
              </a:prstTxWarp>
            </a:bodyPr>
            <a:lstStyle/>
            <a:p>
              <a:endParaRPr lang="en-US"/>
            </a:p>
          </p:txBody>
        </p:sp>
        <p:sp>
          <p:nvSpPr>
            <p:cNvPr id="21" name="Oval 12">
              <a:extLst>
                <a:ext uri="{FF2B5EF4-FFF2-40B4-BE49-F238E27FC236}">
                  <a16:creationId xmlns="" xmlns:a16="http://schemas.microsoft.com/office/drawing/2014/main" id="{469F5804-9C66-4B9C-A9C8-EFE3AC80BD2C}"/>
                </a:ext>
              </a:extLst>
            </p:cNvPr>
            <p:cNvSpPr>
              <a:spLocks noChangeArrowheads="1"/>
            </p:cNvSpPr>
            <p:nvPr/>
          </p:nvSpPr>
          <p:spPr bwMode="auto">
            <a:xfrm>
              <a:off x="4421559" y="3014311"/>
              <a:ext cx="958465" cy="965607"/>
            </a:xfrm>
            <a:prstGeom prst="ellipse">
              <a:avLst/>
            </a:prstGeom>
            <a:solidFill>
              <a:schemeClr val="bg1"/>
            </a:solidFill>
            <a:ln w="14288" cap="flat">
              <a:noFill/>
              <a:prstDash val="solid"/>
              <a:miter lim="800000"/>
              <a:headEnd/>
              <a:tailEnd/>
            </a:ln>
            <a:effectLst>
              <a:outerShdw blurRad="50800" dist="38100" dir="5400000" algn="t" rotWithShape="0">
                <a:prstClr val="black">
                  <a:alpha val="30000"/>
                </a:prstClr>
              </a:outerShdw>
            </a:effectLst>
          </p:spPr>
          <p:txBody>
            <a:bodyPr vert="horz" wrap="square" lIns="91440" tIns="45720" rIns="91440" bIns="45720" numCol="1" anchor="t" anchorCtr="0" compatLnSpc="1">
              <a:prstTxWarp prst="textNoShape">
                <a:avLst/>
              </a:prstTxWarp>
            </a:bodyPr>
            <a:lstStyle/>
            <a:p>
              <a:endParaRPr lang="en-US"/>
            </a:p>
          </p:txBody>
        </p:sp>
        <p:sp>
          <p:nvSpPr>
            <p:cNvPr id="22" name="Freeform 16">
              <a:extLst>
                <a:ext uri="{FF2B5EF4-FFF2-40B4-BE49-F238E27FC236}">
                  <a16:creationId xmlns="" xmlns:a16="http://schemas.microsoft.com/office/drawing/2014/main" id="{F065B496-D957-4DC3-98A4-176C973D98E3}"/>
                </a:ext>
              </a:extLst>
            </p:cNvPr>
            <p:cNvSpPr>
              <a:spLocks/>
            </p:cNvSpPr>
            <p:nvPr/>
          </p:nvSpPr>
          <p:spPr bwMode="auto">
            <a:xfrm>
              <a:off x="6273833" y="3950531"/>
              <a:ext cx="1324140" cy="374245"/>
            </a:xfrm>
            <a:custGeom>
              <a:avLst/>
              <a:gdLst>
                <a:gd name="T0" fmla="*/ 0 w 392"/>
                <a:gd name="T1" fmla="*/ 0 h 110"/>
                <a:gd name="T2" fmla="*/ 196 w 392"/>
                <a:gd name="T3" fmla="*/ 110 h 110"/>
                <a:gd name="T4" fmla="*/ 392 w 392"/>
                <a:gd name="T5" fmla="*/ 0 h 110"/>
              </a:gdLst>
              <a:ahLst/>
              <a:cxnLst>
                <a:cxn ang="0">
                  <a:pos x="T0" y="T1"/>
                </a:cxn>
                <a:cxn ang="0">
                  <a:pos x="T2" y="T3"/>
                </a:cxn>
                <a:cxn ang="0">
                  <a:pos x="T4" y="T5"/>
                </a:cxn>
              </a:cxnLst>
              <a:rect l="0" t="0" r="r" b="b"/>
              <a:pathLst>
                <a:path w="392" h="110">
                  <a:moveTo>
                    <a:pt x="0" y="0"/>
                  </a:moveTo>
                  <a:cubicBezTo>
                    <a:pt x="40" y="66"/>
                    <a:pt x="113" y="110"/>
                    <a:pt x="196" y="110"/>
                  </a:cubicBezTo>
                  <a:cubicBezTo>
                    <a:pt x="278" y="110"/>
                    <a:pt x="351" y="66"/>
                    <a:pt x="392" y="0"/>
                  </a:cubicBezTo>
                </a:path>
              </a:pathLst>
            </a:custGeom>
            <a:noFill/>
            <a:ln w="41275" cap="rnd">
              <a:solidFill>
                <a:schemeClr val="tx1">
                  <a:lumMod val="75000"/>
                  <a:lumOff val="25000"/>
                </a:schemeClr>
              </a:solidFill>
              <a:prstDash val="solid"/>
              <a:round/>
              <a:headEnd/>
              <a:tailEnd type="arrow"/>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Oval 17">
              <a:extLst>
                <a:ext uri="{FF2B5EF4-FFF2-40B4-BE49-F238E27FC236}">
                  <a16:creationId xmlns="" xmlns:a16="http://schemas.microsoft.com/office/drawing/2014/main" id="{BDAA0565-0834-469C-A89C-65666B114F99}"/>
                </a:ext>
              </a:extLst>
            </p:cNvPr>
            <p:cNvSpPr>
              <a:spLocks noChangeArrowheads="1"/>
            </p:cNvSpPr>
            <p:nvPr/>
          </p:nvSpPr>
          <p:spPr bwMode="auto">
            <a:xfrm>
              <a:off x="6340970" y="2900038"/>
              <a:ext cx="1189870" cy="1195583"/>
            </a:xfrm>
            <a:prstGeom prst="ellipse">
              <a:avLst/>
            </a:prstGeom>
            <a:solidFill>
              <a:srgbClr val="E09A0E"/>
            </a:solidFill>
            <a:ln w="14288" cap="flat">
              <a:noFill/>
              <a:prstDash val="solid"/>
              <a:miter lim="800000"/>
              <a:headEnd/>
              <a:tailEnd/>
            </a:ln>
            <a:effectLst>
              <a:outerShdw blurRad="63500" sx="102000" sy="102000" algn="ctr" rotWithShape="0">
                <a:prstClr val="black">
                  <a:alpha val="30000"/>
                </a:prstClr>
              </a:outerShdw>
            </a:effectLst>
          </p:spPr>
          <p:txBody>
            <a:bodyPr vert="horz" wrap="square" lIns="91440" tIns="45720" rIns="91440" bIns="45720" numCol="1" anchor="t" anchorCtr="0" compatLnSpc="1">
              <a:prstTxWarp prst="textNoShape">
                <a:avLst/>
              </a:prstTxWarp>
            </a:bodyPr>
            <a:lstStyle/>
            <a:p>
              <a:endParaRPr lang="en-US"/>
            </a:p>
          </p:txBody>
        </p:sp>
        <p:sp>
          <p:nvSpPr>
            <p:cNvPr id="24" name="Oval 18">
              <a:extLst>
                <a:ext uri="{FF2B5EF4-FFF2-40B4-BE49-F238E27FC236}">
                  <a16:creationId xmlns="" xmlns:a16="http://schemas.microsoft.com/office/drawing/2014/main" id="{16EA1C0A-820A-4031-A2DB-114643D6917D}"/>
                </a:ext>
              </a:extLst>
            </p:cNvPr>
            <p:cNvSpPr>
              <a:spLocks noChangeArrowheads="1"/>
            </p:cNvSpPr>
            <p:nvPr/>
          </p:nvSpPr>
          <p:spPr bwMode="auto">
            <a:xfrm>
              <a:off x="6455243" y="3014311"/>
              <a:ext cx="959893" cy="965607"/>
            </a:xfrm>
            <a:prstGeom prst="ellipse">
              <a:avLst/>
            </a:prstGeom>
            <a:solidFill>
              <a:schemeClr val="bg1"/>
            </a:solidFill>
            <a:ln w="14288" cap="flat">
              <a:noFill/>
              <a:prstDash val="solid"/>
              <a:miter lim="800000"/>
              <a:headEnd/>
              <a:tailEnd/>
            </a:ln>
            <a:effectLst>
              <a:outerShdw blurRad="50800" dist="38100" dir="5400000" algn="t" rotWithShape="0">
                <a:prstClr val="black">
                  <a:alpha val="30000"/>
                </a:prstClr>
              </a:outerShdw>
            </a:effectLst>
          </p:spPr>
          <p:txBody>
            <a:bodyPr vert="horz" wrap="square" lIns="91440" tIns="45720" rIns="91440" bIns="45720" numCol="1" anchor="t" anchorCtr="0" compatLnSpc="1">
              <a:prstTxWarp prst="textNoShape">
                <a:avLst/>
              </a:prstTxWarp>
            </a:bodyPr>
            <a:lstStyle/>
            <a:p>
              <a:endParaRPr lang="en-US"/>
            </a:p>
          </p:txBody>
        </p:sp>
        <p:grpSp>
          <p:nvGrpSpPr>
            <p:cNvPr id="25" name="Group 55">
              <a:extLst>
                <a:ext uri="{FF2B5EF4-FFF2-40B4-BE49-F238E27FC236}">
                  <a16:creationId xmlns="" xmlns:a16="http://schemas.microsoft.com/office/drawing/2014/main" id="{73916873-558A-4358-8BBE-909B007F7B5E}"/>
                </a:ext>
              </a:extLst>
            </p:cNvPr>
            <p:cNvGrpSpPr>
              <a:grpSpLocks noChangeAspect="1"/>
            </p:cNvGrpSpPr>
            <p:nvPr/>
          </p:nvGrpSpPr>
          <p:grpSpPr>
            <a:xfrm>
              <a:off x="6757745" y="3320428"/>
              <a:ext cx="354888" cy="353371"/>
              <a:chOff x="4994275" y="1695450"/>
              <a:chExt cx="371476" cy="369888"/>
            </a:xfrm>
            <a:solidFill>
              <a:srgbClr val="E09A0E"/>
            </a:solidFill>
          </p:grpSpPr>
          <p:sp>
            <p:nvSpPr>
              <p:cNvPr id="32" name="Freeform 41">
                <a:extLst>
                  <a:ext uri="{FF2B5EF4-FFF2-40B4-BE49-F238E27FC236}">
                    <a16:creationId xmlns="" xmlns:a16="http://schemas.microsoft.com/office/drawing/2014/main" id="{8F720E1F-B32A-4672-9B2E-E4B6EF7C438C}"/>
                  </a:ext>
                </a:extLst>
              </p:cNvPr>
              <p:cNvSpPr>
                <a:spLocks noEditPoints="1"/>
              </p:cNvSpPr>
              <p:nvPr/>
            </p:nvSpPr>
            <p:spPr bwMode="auto">
              <a:xfrm>
                <a:off x="5195888" y="1695450"/>
                <a:ext cx="169863" cy="169863"/>
              </a:xfrm>
              <a:custGeom>
                <a:avLst/>
                <a:gdLst>
                  <a:gd name="T0" fmla="*/ 42 w 44"/>
                  <a:gd name="T1" fmla="*/ 44 h 44"/>
                  <a:gd name="T2" fmla="*/ 2 w 44"/>
                  <a:gd name="T3" fmla="*/ 44 h 44"/>
                  <a:gd name="T4" fmla="*/ 0 w 44"/>
                  <a:gd name="T5" fmla="*/ 42 h 44"/>
                  <a:gd name="T6" fmla="*/ 0 w 44"/>
                  <a:gd name="T7" fmla="*/ 2 h 44"/>
                  <a:gd name="T8" fmla="*/ 2 w 44"/>
                  <a:gd name="T9" fmla="*/ 0 h 44"/>
                  <a:gd name="T10" fmla="*/ 44 w 44"/>
                  <a:gd name="T11" fmla="*/ 42 h 44"/>
                  <a:gd name="T12" fmla="*/ 42 w 44"/>
                  <a:gd name="T13" fmla="*/ 44 h 44"/>
                  <a:gd name="T14" fmla="*/ 4 w 44"/>
                  <a:gd name="T15" fmla="*/ 40 h 44"/>
                  <a:gd name="T16" fmla="*/ 40 w 44"/>
                  <a:gd name="T17" fmla="*/ 40 h 44"/>
                  <a:gd name="T18" fmla="*/ 4 w 44"/>
                  <a:gd name="T19" fmla="*/ 4 h 44"/>
                  <a:gd name="T20" fmla="*/ 4 w 44"/>
                  <a:gd name="T21" fmla="*/ 4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4" h="44">
                    <a:moveTo>
                      <a:pt x="42" y="44"/>
                    </a:moveTo>
                    <a:cubicBezTo>
                      <a:pt x="2" y="44"/>
                      <a:pt x="2" y="44"/>
                      <a:pt x="2" y="44"/>
                    </a:cubicBezTo>
                    <a:cubicBezTo>
                      <a:pt x="1" y="44"/>
                      <a:pt x="0" y="43"/>
                      <a:pt x="0" y="42"/>
                    </a:cubicBezTo>
                    <a:cubicBezTo>
                      <a:pt x="0" y="2"/>
                      <a:pt x="0" y="2"/>
                      <a:pt x="0" y="2"/>
                    </a:cubicBezTo>
                    <a:cubicBezTo>
                      <a:pt x="0" y="1"/>
                      <a:pt x="1" y="0"/>
                      <a:pt x="2" y="0"/>
                    </a:cubicBezTo>
                    <a:cubicBezTo>
                      <a:pt x="25" y="0"/>
                      <a:pt x="44" y="19"/>
                      <a:pt x="44" y="42"/>
                    </a:cubicBezTo>
                    <a:cubicBezTo>
                      <a:pt x="44" y="43"/>
                      <a:pt x="43" y="44"/>
                      <a:pt x="42" y="44"/>
                    </a:cubicBezTo>
                    <a:close/>
                    <a:moveTo>
                      <a:pt x="4" y="40"/>
                    </a:moveTo>
                    <a:cubicBezTo>
                      <a:pt x="40" y="40"/>
                      <a:pt x="40" y="40"/>
                      <a:pt x="40" y="40"/>
                    </a:cubicBezTo>
                    <a:cubicBezTo>
                      <a:pt x="39" y="21"/>
                      <a:pt x="23" y="5"/>
                      <a:pt x="4" y="4"/>
                    </a:cubicBezTo>
                    <a:lnTo>
                      <a:pt x="4" y="4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42">
                <a:extLst>
                  <a:ext uri="{FF2B5EF4-FFF2-40B4-BE49-F238E27FC236}">
                    <a16:creationId xmlns="" xmlns:a16="http://schemas.microsoft.com/office/drawing/2014/main" id="{D081615B-98FD-4DD4-8743-ADA0F369A60F}"/>
                  </a:ext>
                </a:extLst>
              </p:cNvPr>
              <p:cNvSpPr>
                <a:spLocks noEditPoints="1"/>
              </p:cNvSpPr>
              <p:nvPr/>
            </p:nvSpPr>
            <p:spPr bwMode="auto">
              <a:xfrm>
                <a:off x="5195888" y="1881188"/>
                <a:ext cx="169863" cy="122238"/>
              </a:xfrm>
              <a:custGeom>
                <a:avLst/>
                <a:gdLst>
                  <a:gd name="T0" fmla="*/ 30 w 44"/>
                  <a:gd name="T1" fmla="*/ 32 h 32"/>
                  <a:gd name="T2" fmla="*/ 29 w 44"/>
                  <a:gd name="T3" fmla="*/ 32 h 32"/>
                  <a:gd name="T4" fmla="*/ 1 w 44"/>
                  <a:gd name="T5" fmla="*/ 3 h 32"/>
                  <a:gd name="T6" fmla="*/ 0 w 44"/>
                  <a:gd name="T7" fmla="*/ 1 h 32"/>
                  <a:gd name="T8" fmla="*/ 2 w 44"/>
                  <a:gd name="T9" fmla="*/ 0 h 32"/>
                  <a:gd name="T10" fmla="*/ 42 w 44"/>
                  <a:gd name="T11" fmla="*/ 0 h 32"/>
                  <a:gd name="T12" fmla="*/ 44 w 44"/>
                  <a:gd name="T13" fmla="*/ 2 h 32"/>
                  <a:gd name="T14" fmla="*/ 32 w 44"/>
                  <a:gd name="T15" fmla="*/ 32 h 32"/>
                  <a:gd name="T16" fmla="*/ 30 w 44"/>
                  <a:gd name="T17" fmla="*/ 32 h 32"/>
                  <a:gd name="T18" fmla="*/ 7 w 44"/>
                  <a:gd name="T19" fmla="*/ 4 h 32"/>
                  <a:gd name="T20" fmla="*/ 30 w 44"/>
                  <a:gd name="T21" fmla="*/ 27 h 32"/>
                  <a:gd name="T22" fmla="*/ 40 w 44"/>
                  <a:gd name="T23" fmla="*/ 4 h 32"/>
                  <a:gd name="T24" fmla="*/ 7 w 44"/>
                  <a:gd name="T25" fmla="*/ 4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 h="32">
                    <a:moveTo>
                      <a:pt x="30" y="32"/>
                    </a:moveTo>
                    <a:cubicBezTo>
                      <a:pt x="30" y="32"/>
                      <a:pt x="29" y="32"/>
                      <a:pt x="29" y="32"/>
                    </a:cubicBezTo>
                    <a:cubicBezTo>
                      <a:pt x="1" y="3"/>
                      <a:pt x="1" y="3"/>
                      <a:pt x="1" y="3"/>
                    </a:cubicBezTo>
                    <a:cubicBezTo>
                      <a:pt x="0" y="3"/>
                      <a:pt x="0" y="2"/>
                      <a:pt x="0" y="1"/>
                    </a:cubicBezTo>
                    <a:cubicBezTo>
                      <a:pt x="0" y="0"/>
                      <a:pt x="1" y="0"/>
                      <a:pt x="2" y="0"/>
                    </a:cubicBezTo>
                    <a:cubicBezTo>
                      <a:pt x="42" y="0"/>
                      <a:pt x="42" y="0"/>
                      <a:pt x="42" y="0"/>
                    </a:cubicBezTo>
                    <a:cubicBezTo>
                      <a:pt x="43" y="0"/>
                      <a:pt x="44" y="1"/>
                      <a:pt x="44" y="2"/>
                    </a:cubicBezTo>
                    <a:cubicBezTo>
                      <a:pt x="44" y="13"/>
                      <a:pt x="40" y="24"/>
                      <a:pt x="32" y="32"/>
                    </a:cubicBezTo>
                    <a:cubicBezTo>
                      <a:pt x="31" y="32"/>
                      <a:pt x="31" y="32"/>
                      <a:pt x="30" y="32"/>
                    </a:cubicBezTo>
                    <a:close/>
                    <a:moveTo>
                      <a:pt x="7" y="4"/>
                    </a:moveTo>
                    <a:cubicBezTo>
                      <a:pt x="30" y="27"/>
                      <a:pt x="30" y="27"/>
                      <a:pt x="30" y="27"/>
                    </a:cubicBezTo>
                    <a:cubicBezTo>
                      <a:pt x="36" y="21"/>
                      <a:pt x="39" y="13"/>
                      <a:pt x="40" y="4"/>
                    </a:cubicBezTo>
                    <a:lnTo>
                      <a:pt x="7" y="4"/>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43">
                <a:extLst>
                  <a:ext uri="{FF2B5EF4-FFF2-40B4-BE49-F238E27FC236}">
                    <a16:creationId xmlns="" xmlns:a16="http://schemas.microsoft.com/office/drawing/2014/main" id="{4AC0908E-4C91-44A1-A900-1D80934420C3}"/>
                  </a:ext>
                </a:extLst>
              </p:cNvPr>
              <p:cNvSpPr>
                <a:spLocks noEditPoints="1"/>
              </p:cNvSpPr>
              <p:nvPr/>
            </p:nvSpPr>
            <p:spPr bwMode="auto">
              <a:xfrm>
                <a:off x="4994275" y="1741488"/>
                <a:ext cx="279400" cy="323850"/>
              </a:xfrm>
              <a:custGeom>
                <a:avLst/>
                <a:gdLst>
                  <a:gd name="T0" fmla="*/ 42 w 72"/>
                  <a:gd name="T1" fmla="*/ 84 h 84"/>
                  <a:gd name="T2" fmla="*/ 42 w 72"/>
                  <a:gd name="T3" fmla="*/ 84 h 84"/>
                  <a:gd name="T4" fmla="*/ 0 w 72"/>
                  <a:gd name="T5" fmla="*/ 42 h 84"/>
                  <a:gd name="T6" fmla="*/ 42 w 72"/>
                  <a:gd name="T7" fmla="*/ 0 h 84"/>
                  <a:gd name="T8" fmla="*/ 44 w 72"/>
                  <a:gd name="T9" fmla="*/ 2 h 84"/>
                  <a:gd name="T10" fmla="*/ 44 w 72"/>
                  <a:gd name="T11" fmla="*/ 41 h 84"/>
                  <a:gd name="T12" fmla="*/ 72 w 72"/>
                  <a:gd name="T13" fmla="*/ 69 h 84"/>
                  <a:gd name="T14" fmla="*/ 72 w 72"/>
                  <a:gd name="T15" fmla="*/ 72 h 84"/>
                  <a:gd name="T16" fmla="*/ 42 w 72"/>
                  <a:gd name="T17" fmla="*/ 84 h 84"/>
                  <a:gd name="T18" fmla="*/ 40 w 72"/>
                  <a:gd name="T19" fmla="*/ 4 h 84"/>
                  <a:gd name="T20" fmla="*/ 4 w 72"/>
                  <a:gd name="T21" fmla="*/ 42 h 84"/>
                  <a:gd name="T22" fmla="*/ 42 w 72"/>
                  <a:gd name="T23" fmla="*/ 80 h 84"/>
                  <a:gd name="T24" fmla="*/ 67 w 72"/>
                  <a:gd name="T25" fmla="*/ 70 h 84"/>
                  <a:gd name="T26" fmla="*/ 41 w 72"/>
                  <a:gd name="T27" fmla="*/ 43 h 84"/>
                  <a:gd name="T28" fmla="*/ 40 w 72"/>
                  <a:gd name="T29" fmla="*/ 42 h 84"/>
                  <a:gd name="T30" fmla="*/ 40 w 72"/>
                  <a:gd name="T31" fmla="*/ 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2" h="84">
                    <a:moveTo>
                      <a:pt x="42" y="84"/>
                    </a:moveTo>
                    <a:cubicBezTo>
                      <a:pt x="42" y="84"/>
                      <a:pt x="42" y="84"/>
                      <a:pt x="42" y="84"/>
                    </a:cubicBezTo>
                    <a:cubicBezTo>
                      <a:pt x="22" y="84"/>
                      <a:pt x="0" y="68"/>
                      <a:pt x="0" y="42"/>
                    </a:cubicBezTo>
                    <a:cubicBezTo>
                      <a:pt x="0" y="19"/>
                      <a:pt x="19" y="0"/>
                      <a:pt x="42" y="0"/>
                    </a:cubicBezTo>
                    <a:cubicBezTo>
                      <a:pt x="43" y="0"/>
                      <a:pt x="44" y="1"/>
                      <a:pt x="44" y="2"/>
                    </a:cubicBezTo>
                    <a:cubicBezTo>
                      <a:pt x="44" y="41"/>
                      <a:pt x="44" y="41"/>
                      <a:pt x="44" y="41"/>
                    </a:cubicBezTo>
                    <a:cubicBezTo>
                      <a:pt x="72" y="69"/>
                      <a:pt x="72" y="69"/>
                      <a:pt x="72" y="69"/>
                    </a:cubicBezTo>
                    <a:cubicBezTo>
                      <a:pt x="72" y="70"/>
                      <a:pt x="72" y="71"/>
                      <a:pt x="72" y="72"/>
                    </a:cubicBezTo>
                    <a:cubicBezTo>
                      <a:pt x="64" y="80"/>
                      <a:pt x="53" y="84"/>
                      <a:pt x="42" y="84"/>
                    </a:cubicBezTo>
                    <a:close/>
                    <a:moveTo>
                      <a:pt x="40" y="4"/>
                    </a:moveTo>
                    <a:cubicBezTo>
                      <a:pt x="20" y="5"/>
                      <a:pt x="4" y="22"/>
                      <a:pt x="4" y="42"/>
                    </a:cubicBezTo>
                    <a:cubicBezTo>
                      <a:pt x="4" y="66"/>
                      <a:pt x="23" y="80"/>
                      <a:pt x="42" y="80"/>
                    </a:cubicBezTo>
                    <a:cubicBezTo>
                      <a:pt x="52" y="80"/>
                      <a:pt x="60" y="77"/>
                      <a:pt x="67" y="70"/>
                    </a:cubicBezTo>
                    <a:cubicBezTo>
                      <a:pt x="41" y="43"/>
                      <a:pt x="41" y="43"/>
                      <a:pt x="41" y="43"/>
                    </a:cubicBezTo>
                    <a:cubicBezTo>
                      <a:pt x="40" y="43"/>
                      <a:pt x="40" y="43"/>
                      <a:pt x="40" y="42"/>
                    </a:cubicBezTo>
                    <a:lnTo>
                      <a:pt x="40" y="4"/>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26" name="Group 56">
              <a:extLst>
                <a:ext uri="{FF2B5EF4-FFF2-40B4-BE49-F238E27FC236}">
                  <a16:creationId xmlns="" xmlns:a16="http://schemas.microsoft.com/office/drawing/2014/main" id="{DF245973-6F5D-42B6-A4CE-CE764EEFF3A1}"/>
                </a:ext>
              </a:extLst>
            </p:cNvPr>
            <p:cNvGrpSpPr>
              <a:grpSpLocks noChangeAspect="1"/>
            </p:cNvGrpSpPr>
            <p:nvPr/>
          </p:nvGrpSpPr>
          <p:grpSpPr>
            <a:xfrm>
              <a:off x="4724106" y="3331402"/>
              <a:ext cx="353370" cy="324680"/>
              <a:chOff x="9144000" y="1841501"/>
              <a:chExt cx="371475" cy="341313"/>
            </a:xfrm>
            <a:solidFill>
              <a:schemeClr val="accent1"/>
            </a:solidFill>
          </p:grpSpPr>
          <p:sp>
            <p:nvSpPr>
              <p:cNvPr id="29" name="Freeform 47">
                <a:extLst>
                  <a:ext uri="{FF2B5EF4-FFF2-40B4-BE49-F238E27FC236}">
                    <a16:creationId xmlns="" xmlns:a16="http://schemas.microsoft.com/office/drawing/2014/main" id="{3644C557-77FD-4CFC-8BE1-446C99082580}"/>
                  </a:ext>
                </a:extLst>
              </p:cNvPr>
              <p:cNvSpPr>
                <a:spLocks noEditPoints="1"/>
              </p:cNvSpPr>
              <p:nvPr/>
            </p:nvSpPr>
            <p:spPr bwMode="auto">
              <a:xfrm>
                <a:off x="9144000" y="1841501"/>
                <a:ext cx="371475" cy="215900"/>
              </a:xfrm>
              <a:custGeom>
                <a:avLst/>
                <a:gdLst>
                  <a:gd name="T0" fmla="*/ 38 w 96"/>
                  <a:gd name="T1" fmla="*/ 56 h 56"/>
                  <a:gd name="T2" fmla="*/ 37 w 96"/>
                  <a:gd name="T3" fmla="*/ 56 h 56"/>
                  <a:gd name="T4" fmla="*/ 1 w 96"/>
                  <a:gd name="T5" fmla="*/ 42 h 56"/>
                  <a:gd name="T6" fmla="*/ 0 w 96"/>
                  <a:gd name="T7" fmla="*/ 40 h 56"/>
                  <a:gd name="T8" fmla="*/ 1 w 96"/>
                  <a:gd name="T9" fmla="*/ 38 h 56"/>
                  <a:gd name="T10" fmla="*/ 93 w 96"/>
                  <a:gd name="T11" fmla="*/ 0 h 56"/>
                  <a:gd name="T12" fmla="*/ 96 w 96"/>
                  <a:gd name="T13" fmla="*/ 1 h 56"/>
                  <a:gd name="T14" fmla="*/ 95 w 96"/>
                  <a:gd name="T15" fmla="*/ 3 h 56"/>
                  <a:gd name="T16" fmla="*/ 39 w 96"/>
                  <a:gd name="T17" fmla="*/ 55 h 56"/>
                  <a:gd name="T18" fmla="*/ 38 w 96"/>
                  <a:gd name="T19" fmla="*/ 56 h 56"/>
                  <a:gd name="T20" fmla="*/ 7 w 96"/>
                  <a:gd name="T21" fmla="*/ 40 h 56"/>
                  <a:gd name="T22" fmla="*/ 38 w 96"/>
                  <a:gd name="T23" fmla="*/ 52 h 56"/>
                  <a:gd name="T24" fmla="*/ 85 w 96"/>
                  <a:gd name="T25" fmla="*/ 8 h 56"/>
                  <a:gd name="T26" fmla="*/ 7 w 96"/>
                  <a:gd name="T27" fmla="*/ 4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6" h="56">
                    <a:moveTo>
                      <a:pt x="38" y="56"/>
                    </a:moveTo>
                    <a:cubicBezTo>
                      <a:pt x="38" y="56"/>
                      <a:pt x="38" y="56"/>
                      <a:pt x="37" y="56"/>
                    </a:cubicBezTo>
                    <a:cubicBezTo>
                      <a:pt x="1" y="42"/>
                      <a:pt x="1" y="42"/>
                      <a:pt x="1" y="42"/>
                    </a:cubicBezTo>
                    <a:cubicBezTo>
                      <a:pt x="1" y="42"/>
                      <a:pt x="0" y="41"/>
                      <a:pt x="0" y="40"/>
                    </a:cubicBezTo>
                    <a:cubicBezTo>
                      <a:pt x="0" y="39"/>
                      <a:pt x="0" y="38"/>
                      <a:pt x="1" y="38"/>
                    </a:cubicBezTo>
                    <a:cubicBezTo>
                      <a:pt x="93" y="0"/>
                      <a:pt x="93" y="0"/>
                      <a:pt x="93" y="0"/>
                    </a:cubicBezTo>
                    <a:cubicBezTo>
                      <a:pt x="94" y="0"/>
                      <a:pt x="95" y="0"/>
                      <a:pt x="96" y="1"/>
                    </a:cubicBezTo>
                    <a:cubicBezTo>
                      <a:pt x="96" y="2"/>
                      <a:pt x="96" y="3"/>
                      <a:pt x="95" y="3"/>
                    </a:cubicBezTo>
                    <a:cubicBezTo>
                      <a:pt x="39" y="55"/>
                      <a:pt x="39" y="55"/>
                      <a:pt x="39" y="55"/>
                    </a:cubicBezTo>
                    <a:cubicBezTo>
                      <a:pt x="39" y="56"/>
                      <a:pt x="38" y="56"/>
                      <a:pt x="38" y="56"/>
                    </a:cubicBezTo>
                    <a:close/>
                    <a:moveTo>
                      <a:pt x="7" y="40"/>
                    </a:moveTo>
                    <a:cubicBezTo>
                      <a:pt x="38" y="52"/>
                      <a:pt x="38" y="52"/>
                      <a:pt x="38" y="52"/>
                    </a:cubicBezTo>
                    <a:cubicBezTo>
                      <a:pt x="85" y="8"/>
                      <a:pt x="85" y="8"/>
                      <a:pt x="85" y="8"/>
                    </a:cubicBezTo>
                    <a:lnTo>
                      <a:pt x="7" y="40"/>
                    </a:lnTo>
                    <a:close/>
                  </a:path>
                </a:pathLst>
              </a:custGeom>
              <a:solidFill>
                <a:schemeClr val="accent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48">
                <a:extLst>
                  <a:ext uri="{FF2B5EF4-FFF2-40B4-BE49-F238E27FC236}">
                    <a16:creationId xmlns="" xmlns:a16="http://schemas.microsoft.com/office/drawing/2014/main" id="{E4254FF3-2447-4AC5-BCE3-9EBE4EAF67FF}"/>
                  </a:ext>
                </a:extLst>
              </p:cNvPr>
              <p:cNvSpPr>
                <a:spLocks noEditPoints="1"/>
              </p:cNvSpPr>
              <p:nvPr/>
            </p:nvSpPr>
            <p:spPr bwMode="auto">
              <a:xfrm>
                <a:off x="9283700" y="1841501"/>
                <a:ext cx="231775" cy="301625"/>
              </a:xfrm>
              <a:custGeom>
                <a:avLst/>
                <a:gdLst>
                  <a:gd name="T0" fmla="*/ 42 w 60"/>
                  <a:gd name="T1" fmla="*/ 78 h 78"/>
                  <a:gd name="T2" fmla="*/ 41 w 60"/>
                  <a:gd name="T3" fmla="*/ 78 h 78"/>
                  <a:gd name="T4" fmla="*/ 1 w 60"/>
                  <a:gd name="T5" fmla="*/ 56 h 78"/>
                  <a:gd name="T6" fmla="*/ 0 w 60"/>
                  <a:gd name="T7" fmla="*/ 54 h 78"/>
                  <a:gd name="T8" fmla="*/ 1 w 60"/>
                  <a:gd name="T9" fmla="*/ 53 h 78"/>
                  <a:gd name="T10" fmla="*/ 57 w 60"/>
                  <a:gd name="T11" fmla="*/ 1 h 78"/>
                  <a:gd name="T12" fmla="*/ 59 w 60"/>
                  <a:gd name="T13" fmla="*/ 0 h 78"/>
                  <a:gd name="T14" fmla="*/ 60 w 60"/>
                  <a:gd name="T15" fmla="*/ 2 h 78"/>
                  <a:gd name="T16" fmla="*/ 44 w 60"/>
                  <a:gd name="T17" fmla="*/ 76 h 78"/>
                  <a:gd name="T18" fmla="*/ 43 w 60"/>
                  <a:gd name="T19" fmla="*/ 78 h 78"/>
                  <a:gd name="T20" fmla="*/ 42 w 60"/>
                  <a:gd name="T21" fmla="*/ 78 h 78"/>
                  <a:gd name="T22" fmla="*/ 5 w 60"/>
                  <a:gd name="T23" fmla="*/ 54 h 78"/>
                  <a:gd name="T24" fmla="*/ 41 w 60"/>
                  <a:gd name="T25" fmla="*/ 73 h 78"/>
                  <a:gd name="T26" fmla="*/ 55 w 60"/>
                  <a:gd name="T27" fmla="*/ 8 h 78"/>
                  <a:gd name="T28" fmla="*/ 5 w 60"/>
                  <a:gd name="T29" fmla="*/ 54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0" h="78">
                    <a:moveTo>
                      <a:pt x="42" y="78"/>
                    </a:moveTo>
                    <a:cubicBezTo>
                      <a:pt x="42" y="78"/>
                      <a:pt x="41" y="78"/>
                      <a:pt x="41" y="78"/>
                    </a:cubicBezTo>
                    <a:cubicBezTo>
                      <a:pt x="1" y="56"/>
                      <a:pt x="1" y="56"/>
                      <a:pt x="1" y="56"/>
                    </a:cubicBezTo>
                    <a:cubicBezTo>
                      <a:pt x="0" y="55"/>
                      <a:pt x="0" y="55"/>
                      <a:pt x="0" y="54"/>
                    </a:cubicBezTo>
                    <a:cubicBezTo>
                      <a:pt x="0" y="54"/>
                      <a:pt x="0" y="53"/>
                      <a:pt x="1" y="53"/>
                    </a:cubicBezTo>
                    <a:cubicBezTo>
                      <a:pt x="57" y="1"/>
                      <a:pt x="57" y="1"/>
                      <a:pt x="57" y="1"/>
                    </a:cubicBezTo>
                    <a:cubicBezTo>
                      <a:pt x="57" y="0"/>
                      <a:pt x="58" y="0"/>
                      <a:pt x="59" y="0"/>
                    </a:cubicBezTo>
                    <a:cubicBezTo>
                      <a:pt x="60" y="1"/>
                      <a:pt x="60" y="2"/>
                      <a:pt x="60" y="2"/>
                    </a:cubicBezTo>
                    <a:cubicBezTo>
                      <a:pt x="44" y="76"/>
                      <a:pt x="44" y="76"/>
                      <a:pt x="44" y="76"/>
                    </a:cubicBezTo>
                    <a:cubicBezTo>
                      <a:pt x="44" y="77"/>
                      <a:pt x="43" y="78"/>
                      <a:pt x="43" y="78"/>
                    </a:cubicBezTo>
                    <a:cubicBezTo>
                      <a:pt x="43" y="78"/>
                      <a:pt x="42" y="78"/>
                      <a:pt x="42" y="78"/>
                    </a:cubicBezTo>
                    <a:close/>
                    <a:moveTo>
                      <a:pt x="5" y="54"/>
                    </a:moveTo>
                    <a:cubicBezTo>
                      <a:pt x="41" y="73"/>
                      <a:pt x="41" y="73"/>
                      <a:pt x="41" y="73"/>
                    </a:cubicBezTo>
                    <a:cubicBezTo>
                      <a:pt x="55" y="8"/>
                      <a:pt x="55" y="8"/>
                      <a:pt x="55" y="8"/>
                    </a:cubicBezTo>
                    <a:lnTo>
                      <a:pt x="5" y="54"/>
                    </a:lnTo>
                    <a:close/>
                  </a:path>
                </a:pathLst>
              </a:custGeom>
              <a:solidFill>
                <a:schemeClr val="accent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49">
                <a:extLst>
                  <a:ext uri="{FF2B5EF4-FFF2-40B4-BE49-F238E27FC236}">
                    <a16:creationId xmlns="" xmlns:a16="http://schemas.microsoft.com/office/drawing/2014/main" id="{C48C6188-B155-4E25-B437-062E341015A3}"/>
                  </a:ext>
                </a:extLst>
              </p:cNvPr>
              <p:cNvSpPr>
                <a:spLocks/>
              </p:cNvSpPr>
              <p:nvPr/>
            </p:nvSpPr>
            <p:spPr bwMode="auto">
              <a:xfrm>
                <a:off x="9283700" y="2051051"/>
                <a:ext cx="69850" cy="131763"/>
              </a:xfrm>
              <a:custGeom>
                <a:avLst/>
                <a:gdLst>
                  <a:gd name="T0" fmla="*/ 2 w 18"/>
                  <a:gd name="T1" fmla="*/ 34 h 34"/>
                  <a:gd name="T2" fmla="*/ 1 w 18"/>
                  <a:gd name="T3" fmla="*/ 34 h 34"/>
                  <a:gd name="T4" fmla="*/ 0 w 18"/>
                  <a:gd name="T5" fmla="*/ 32 h 34"/>
                  <a:gd name="T6" fmla="*/ 0 w 18"/>
                  <a:gd name="T7" fmla="*/ 0 h 34"/>
                  <a:gd name="T8" fmla="*/ 4 w 18"/>
                  <a:gd name="T9" fmla="*/ 0 h 34"/>
                  <a:gd name="T10" fmla="*/ 4 w 18"/>
                  <a:gd name="T11" fmla="*/ 25 h 34"/>
                  <a:gd name="T12" fmla="*/ 14 w 18"/>
                  <a:gd name="T13" fmla="*/ 7 h 34"/>
                  <a:gd name="T14" fmla="*/ 18 w 18"/>
                  <a:gd name="T15" fmla="*/ 9 h 34"/>
                  <a:gd name="T16" fmla="*/ 4 w 18"/>
                  <a:gd name="T17" fmla="*/ 33 h 34"/>
                  <a:gd name="T18" fmla="*/ 2 w 18"/>
                  <a:gd name="T19"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 h="34">
                    <a:moveTo>
                      <a:pt x="2" y="34"/>
                    </a:moveTo>
                    <a:cubicBezTo>
                      <a:pt x="2" y="34"/>
                      <a:pt x="2" y="34"/>
                      <a:pt x="1" y="34"/>
                    </a:cubicBezTo>
                    <a:cubicBezTo>
                      <a:pt x="1" y="34"/>
                      <a:pt x="0" y="33"/>
                      <a:pt x="0" y="32"/>
                    </a:cubicBezTo>
                    <a:cubicBezTo>
                      <a:pt x="0" y="0"/>
                      <a:pt x="0" y="0"/>
                      <a:pt x="0" y="0"/>
                    </a:cubicBezTo>
                    <a:cubicBezTo>
                      <a:pt x="4" y="0"/>
                      <a:pt x="4" y="0"/>
                      <a:pt x="4" y="0"/>
                    </a:cubicBezTo>
                    <a:cubicBezTo>
                      <a:pt x="4" y="25"/>
                      <a:pt x="4" y="25"/>
                      <a:pt x="4" y="25"/>
                    </a:cubicBezTo>
                    <a:cubicBezTo>
                      <a:pt x="14" y="7"/>
                      <a:pt x="14" y="7"/>
                      <a:pt x="14" y="7"/>
                    </a:cubicBezTo>
                    <a:cubicBezTo>
                      <a:pt x="18" y="9"/>
                      <a:pt x="18" y="9"/>
                      <a:pt x="18" y="9"/>
                    </a:cubicBezTo>
                    <a:cubicBezTo>
                      <a:pt x="4" y="33"/>
                      <a:pt x="4" y="33"/>
                      <a:pt x="4" y="33"/>
                    </a:cubicBezTo>
                    <a:cubicBezTo>
                      <a:pt x="3" y="34"/>
                      <a:pt x="3" y="34"/>
                      <a:pt x="2" y="34"/>
                    </a:cubicBezTo>
                    <a:close/>
                  </a:path>
                </a:pathLst>
              </a:custGeom>
              <a:solidFill>
                <a:schemeClr val="accent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35" name="Rectangle: Top Corners Rounded 26">
              <a:extLst>
                <a:ext uri="{FF2B5EF4-FFF2-40B4-BE49-F238E27FC236}">
                  <a16:creationId xmlns="" xmlns:a16="http://schemas.microsoft.com/office/drawing/2014/main" id="{4905B44F-D6EE-4B2E-B8DF-B9B4C4AE3C42}"/>
                </a:ext>
              </a:extLst>
            </p:cNvPr>
            <p:cNvSpPr/>
            <p:nvPr/>
          </p:nvSpPr>
          <p:spPr>
            <a:xfrm rot="5400000">
              <a:off x="3851158" y="2155815"/>
              <a:ext cx="887596" cy="63940"/>
            </a:xfrm>
            <a:prstGeom prst="round2SameRect">
              <a:avLst>
                <a:gd name="adj1" fmla="val 50000"/>
                <a:gd name="adj2" fmla="val 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reeform: Shape 71">
              <a:extLst>
                <a:ext uri="{FF2B5EF4-FFF2-40B4-BE49-F238E27FC236}">
                  <a16:creationId xmlns="" xmlns:a16="http://schemas.microsoft.com/office/drawing/2014/main" id="{51CE30F5-39D7-4CA1-B878-1FA76E8AE354}"/>
                </a:ext>
              </a:extLst>
            </p:cNvPr>
            <p:cNvSpPr/>
            <p:nvPr/>
          </p:nvSpPr>
          <p:spPr>
            <a:xfrm>
              <a:off x="1061899" y="1757399"/>
              <a:ext cx="3190212" cy="806556"/>
            </a:xfrm>
            <a:custGeom>
              <a:avLst/>
              <a:gdLst>
                <a:gd name="connsiteX0" fmla="*/ 531074 w 3110651"/>
                <a:gd name="connsiteY0" fmla="*/ 0 h 1062148"/>
                <a:gd name="connsiteX1" fmla="*/ 3110651 w 3110651"/>
                <a:gd name="connsiteY1" fmla="*/ 0 h 1062148"/>
                <a:gd name="connsiteX2" fmla="*/ 3110651 w 3110651"/>
                <a:gd name="connsiteY2" fmla="*/ 1062148 h 1062148"/>
                <a:gd name="connsiteX3" fmla="*/ 531074 w 3110651"/>
                <a:gd name="connsiteY3" fmla="*/ 1062147 h 1062148"/>
                <a:gd name="connsiteX4" fmla="*/ 10790 w 3110651"/>
                <a:gd name="connsiteY4" fmla="*/ 638103 h 1062148"/>
                <a:gd name="connsiteX5" fmla="*/ 0 w 3110651"/>
                <a:gd name="connsiteY5" fmla="*/ 531074 h 1062148"/>
                <a:gd name="connsiteX6" fmla="*/ 10790 w 3110651"/>
                <a:gd name="connsiteY6" fmla="*/ 424044 h 1062148"/>
                <a:gd name="connsiteX7" fmla="*/ 531074 w 3110651"/>
                <a:gd name="connsiteY7" fmla="*/ 0 h 1062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10651" h="1062148">
                  <a:moveTo>
                    <a:pt x="531074" y="0"/>
                  </a:moveTo>
                  <a:lnTo>
                    <a:pt x="3110651" y="0"/>
                  </a:lnTo>
                  <a:lnTo>
                    <a:pt x="3110651" y="1062148"/>
                  </a:lnTo>
                  <a:lnTo>
                    <a:pt x="531074" y="1062147"/>
                  </a:lnTo>
                  <a:cubicBezTo>
                    <a:pt x="274433" y="1062147"/>
                    <a:pt x="60310" y="880104"/>
                    <a:pt x="10790" y="638103"/>
                  </a:cubicBezTo>
                  <a:lnTo>
                    <a:pt x="0" y="531074"/>
                  </a:lnTo>
                  <a:lnTo>
                    <a:pt x="10790" y="424044"/>
                  </a:lnTo>
                  <a:cubicBezTo>
                    <a:pt x="60310" y="182043"/>
                    <a:pt x="274433" y="0"/>
                    <a:pt x="531074" y="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Top Corners Rounded 77">
              <a:extLst>
                <a:ext uri="{FF2B5EF4-FFF2-40B4-BE49-F238E27FC236}">
                  <a16:creationId xmlns="" xmlns:a16="http://schemas.microsoft.com/office/drawing/2014/main" id="{E77035F8-48BD-4E5F-B122-FE0375E15EC8}"/>
                </a:ext>
              </a:extLst>
            </p:cNvPr>
            <p:cNvSpPr/>
            <p:nvPr/>
          </p:nvSpPr>
          <p:spPr>
            <a:xfrm rot="5400000">
              <a:off x="7402790" y="4773686"/>
              <a:ext cx="887596" cy="63940"/>
            </a:xfrm>
            <a:prstGeom prst="round2SameRect">
              <a:avLst>
                <a:gd name="adj1" fmla="val 50000"/>
                <a:gd name="adj2" fmla="val 0"/>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Freeform: Shape 70">
              <a:extLst>
                <a:ext uri="{FF2B5EF4-FFF2-40B4-BE49-F238E27FC236}">
                  <a16:creationId xmlns="" xmlns:a16="http://schemas.microsoft.com/office/drawing/2014/main" id="{484FF5AB-4E58-4578-A010-93CB9EAA9E32}"/>
                </a:ext>
              </a:extLst>
            </p:cNvPr>
            <p:cNvSpPr/>
            <p:nvPr/>
          </p:nvSpPr>
          <p:spPr>
            <a:xfrm flipH="1">
              <a:off x="7915392" y="4417409"/>
              <a:ext cx="2454008" cy="806556"/>
            </a:xfrm>
            <a:custGeom>
              <a:avLst/>
              <a:gdLst>
                <a:gd name="connsiteX0" fmla="*/ 531074 w 3110651"/>
                <a:gd name="connsiteY0" fmla="*/ 0 h 1062148"/>
                <a:gd name="connsiteX1" fmla="*/ 3110651 w 3110651"/>
                <a:gd name="connsiteY1" fmla="*/ 0 h 1062148"/>
                <a:gd name="connsiteX2" fmla="*/ 3110651 w 3110651"/>
                <a:gd name="connsiteY2" fmla="*/ 1062148 h 1062148"/>
                <a:gd name="connsiteX3" fmla="*/ 531074 w 3110651"/>
                <a:gd name="connsiteY3" fmla="*/ 1062147 h 1062148"/>
                <a:gd name="connsiteX4" fmla="*/ 10790 w 3110651"/>
                <a:gd name="connsiteY4" fmla="*/ 638103 h 1062148"/>
                <a:gd name="connsiteX5" fmla="*/ 0 w 3110651"/>
                <a:gd name="connsiteY5" fmla="*/ 531074 h 1062148"/>
                <a:gd name="connsiteX6" fmla="*/ 10790 w 3110651"/>
                <a:gd name="connsiteY6" fmla="*/ 424044 h 1062148"/>
                <a:gd name="connsiteX7" fmla="*/ 531074 w 3110651"/>
                <a:gd name="connsiteY7" fmla="*/ 0 h 1062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10651" h="1062148">
                  <a:moveTo>
                    <a:pt x="531074" y="0"/>
                  </a:moveTo>
                  <a:lnTo>
                    <a:pt x="3110651" y="0"/>
                  </a:lnTo>
                  <a:lnTo>
                    <a:pt x="3110651" y="1062148"/>
                  </a:lnTo>
                  <a:lnTo>
                    <a:pt x="531074" y="1062147"/>
                  </a:lnTo>
                  <a:cubicBezTo>
                    <a:pt x="274433" y="1062147"/>
                    <a:pt x="60310" y="880105"/>
                    <a:pt x="10790" y="638103"/>
                  </a:cubicBezTo>
                  <a:lnTo>
                    <a:pt x="0" y="531074"/>
                  </a:lnTo>
                  <a:lnTo>
                    <a:pt x="10790" y="424044"/>
                  </a:lnTo>
                  <a:cubicBezTo>
                    <a:pt x="60310" y="182043"/>
                    <a:pt x="274433" y="0"/>
                    <a:pt x="531074" y="0"/>
                  </a:cubicBezTo>
                  <a:close/>
                </a:path>
              </a:pathLst>
            </a:custGeom>
            <a:solidFill>
              <a:srgbClr val="E09A0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p:nvSpPr>
          <p:spPr>
            <a:xfrm>
              <a:off x="1317108" y="1928461"/>
              <a:ext cx="2908231" cy="424732"/>
            </a:xfrm>
            <a:prstGeom prst="rect">
              <a:avLst/>
            </a:prstGeom>
          </p:spPr>
          <p:txBody>
            <a:bodyPr wrap="none">
              <a:spAutoFit/>
            </a:bodyPr>
            <a:lstStyle/>
            <a:p>
              <a:pPr lvl="0" algn="ctr">
                <a:lnSpc>
                  <a:spcPct val="90000"/>
                </a:lnSpc>
                <a:spcBef>
                  <a:spcPts val="1000"/>
                </a:spcBef>
                <a:defRPr/>
              </a:pPr>
              <a:r>
                <a:rPr lang="en-US" sz="2400" b="1" dirty="0">
                  <a:solidFill>
                    <a:schemeClr val="bg1"/>
                  </a:solidFill>
                </a:rPr>
                <a:t>Technology Roadmap</a:t>
              </a:r>
            </a:p>
          </p:txBody>
        </p:sp>
        <p:sp>
          <p:nvSpPr>
            <p:cNvPr id="42" name="Rectangle 41"/>
            <p:cNvSpPr/>
            <p:nvPr/>
          </p:nvSpPr>
          <p:spPr>
            <a:xfrm>
              <a:off x="8201055" y="4610167"/>
              <a:ext cx="2123722" cy="424732"/>
            </a:xfrm>
            <a:prstGeom prst="rect">
              <a:avLst/>
            </a:prstGeom>
          </p:spPr>
          <p:txBody>
            <a:bodyPr wrap="none">
              <a:spAutoFit/>
            </a:bodyPr>
            <a:lstStyle/>
            <a:p>
              <a:pPr lvl="0" algn="ctr">
                <a:lnSpc>
                  <a:spcPct val="90000"/>
                </a:lnSpc>
                <a:spcBef>
                  <a:spcPts val="1000"/>
                </a:spcBef>
                <a:defRPr/>
              </a:pPr>
              <a:r>
                <a:rPr lang="en-US" sz="2400" b="1" dirty="0">
                  <a:solidFill>
                    <a:schemeClr val="bg1"/>
                  </a:solidFill>
                </a:rPr>
                <a:t>Sales Roadmap</a:t>
              </a:r>
            </a:p>
          </p:txBody>
        </p:sp>
      </p:grpSp>
    </p:spTree>
    <p:extLst>
      <p:ext uri="{BB962C8B-B14F-4D97-AF65-F5344CB8AC3E}">
        <p14:creationId xmlns="" xmlns:p14="http://schemas.microsoft.com/office/powerpoint/2010/main" val="396024703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 name="image1.png" descr="C:\Users\Paritosh\Desktop\presentation\cloud_final presentation\block_1.1.png"/>
          <p:cNvPicPr>
            <a:picLocks noChangeAspect="1"/>
          </p:cNvPicPr>
          <p:nvPr/>
        </p:nvPicPr>
        <p:blipFill>
          <a:blip r:embed="rId3">
            <a:extLst/>
          </a:blip>
          <a:stretch>
            <a:fillRect/>
          </a:stretch>
        </p:blipFill>
        <p:spPr>
          <a:xfrm>
            <a:off x="-2" y="0"/>
            <a:ext cx="12192003" cy="6858000"/>
          </a:xfrm>
          <a:prstGeom prst="rect">
            <a:avLst/>
          </a:prstGeom>
          <a:ln w="12700">
            <a:miter lim="400000"/>
          </a:ln>
        </p:spPr>
      </p:pic>
      <p:pic>
        <p:nvPicPr>
          <p:cNvPr id="114" name="image3.jpg" descr="D:\Paritosh\documents\all projects\New website_brochure_ppt\6sensor-low_res.jpg"/>
          <p:cNvPicPr>
            <a:picLocks noChangeAspect="1"/>
          </p:cNvPicPr>
          <p:nvPr/>
        </p:nvPicPr>
        <p:blipFill>
          <a:blip r:embed="rId4">
            <a:extLst/>
          </a:blip>
          <a:stretch>
            <a:fillRect/>
          </a:stretch>
        </p:blipFill>
        <p:spPr>
          <a:xfrm>
            <a:off x="11276372" y="5867400"/>
            <a:ext cx="915633" cy="990600"/>
          </a:xfrm>
          <a:prstGeom prst="rect">
            <a:avLst/>
          </a:prstGeom>
          <a:ln w="12700">
            <a:miter lim="400000"/>
          </a:ln>
        </p:spPr>
      </p:pic>
      <p:grpSp>
        <p:nvGrpSpPr>
          <p:cNvPr id="2" name="Group 32"/>
          <p:cNvGrpSpPr/>
          <p:nvPr/>
        </p:nvGrpSpPr>
        <p:grpSpPr>
          <a:xfrm>
            <a:off x="406400" y="304800"/>
            <a:ext cx="10871200" cy="1975924"/>
            <a:chOff x="304800" y="304800"/>
            <a:chExt cx="8153400" cy="1975924"/>
          </a:xfrm>
        </p:grpSpPr>
        <p:grpSp>
          <p:nvGrpSpPr>
            <p:cNvPr id="3" name="Group 38"/>
            <p:cNvGrpSpPr/>
            <p:nvPr/>
          </p:nvGrpSpPr>
          <p:grpSpPr>
            <a:xfrm>
              <a:off x="5029200" y="304800"/>
              <a:ext cx="1828800" cy="1238310"/>
              <a:chOff x="5029200" y="304800"/>
              <a:chExt cx="1828800" cy="1238310"/>
            </a:xfrm>
          </p:grpSpPr>
          <p:sp>
            <p:nvSpPr>
              <p:cNvPr id="116" name="Shape 116"/>
              <p:cNvSpPr/>
              <p:nvPr/>
            </p:nvSpPr>
            <p:spPr>
              <a:xfrm>
                <a:off x="5486400" y="304800"/>
                <a:ext cx="768109" cy="768109"/>
              </a:xfrm>
              <a:prstGeom prst="ellipse">
                <a:avLst/>
              </a:prstGeom>
              <a:solidFill>
                <a:srgbClr val="FFFFFF"/>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endParaRPr/>
              </a:p>
            </p:txBody>
          </p:sp>
          <p:grpSp>
            <p:nvGrpSpPr>
              <p:cNvPr id="4" name="Group 26"/>
              <p:cNvGrpSpPr/>
              <p:nvPr/>
            </p:nvGrpSpPr>
            <p:grpSpPr>
              <a:xfrm>
                <a:off x="5029200" y="431850"/>
                <a:ext cx="1828800" cy="1111260"/>
                <a:chOff x="5029200" y="431850"/>
                <a:chExt cx="1828800" cy="1111260"/>
              </a:xfrm>
            </p:grpSpPr>
            <p:pic>
              <p:nvPicPr>
                <p:cNvPr id="119" name="dollar.png"/>
                <p:cNvPicPr>
                  <a:picLocks noChangeAspect="1"/>
                </p:cNvPicPr>
                <p:nvPr/>
              </p:nvPicPr>
              <p:blipFill>
                <a:blip r:embed="rId5" cstate="print">
                  <a:extLst/>
                </a:blip>
                <a:stretch>
                  <a:fillRect/>
                </a:stretch>
              </p:blipFill>
              <p:spPr>
                <a:xfrm>
                  <a:off x="5613450" y="431850"/>
                  <a:ext cx="558750" cy="558750"/>
                </a:xfrm>
                <a:prstGeom prst="rect">
                  <a:avLst/>
                </a:prstGeom>
                <a:ln w="12700">
                  <a:miter lim="400000"/>
                </a:ln>
              </p:spPr>
            </p:pic>
            <p:sp>
              <p:nvSpPr>
                <p:cNvPr id="120" name="Shape 120"/>
                <p:cNvSpPr/>
                <p:nvPr/>
              </p:nvSpPr>
              <p:spPr>
                <a:xfrm>
                  <a:off x="5029200" y="1143000"/>
                  <a:ext cx="1828800" cy="400110"/>
                </a:xfrm>
                <a:prstGeom prst="rect">
                  <a:avLst/>
                </a:prstGeom>
                <a:ln w="12700">
                  <a:miter lim="400000"/>
                </a:ln>
                <a:extLst>
                  <a:ext uri="{C572A759-6A51-4108-AA02-DFA0A04FC94B}">
                    <ma14:wrappingTextBoxFlag xmlns:ma14="http://schemas.microsoft.com/office/mac/drawingml/2011/main" xmlns="" val="1"/>
                  </a:ext>
                </a:extLst>
              </p:spPr>
              <p:txBody>
                <a:bodyPr wrap="square" lIns="45719" rIns="45719">
                  <a:spAutoFit/>
                </a:bodyPr>
                <a:lstStyle>
                  <a:lvl1pPr>
                    <a:defRPr sz="3000">
                      <a:solidFill>
                        <a:srgbClr val="FFFFFF"/>
                      </a:solidFill>
                      <a:latin typeface="BebasNeue"/>
                      <a:ea typeface="BebasNeue"/>
                      <a:cs typeface="BebasNeue"/>
                      <a:sym typeface="BebasNeue"/>
                    </a:defRPr>
                  </a:lvl1pPr>
                </a:lstStyle>
                <a:p>
                  <a:r>
                    <a:rPr sz="2000">
                      <a:solidFill>
                        <a:schemeClr val="bg1"/>
                      </a:solidFill>
                      <a:latin typeface="+mn-lt"/>
                    </a:rPr>
                    <a:t>USD 100,000</a:t>
                  </a:r>
                </a:p>
              </p:txBody>
            </p:sp>
          </p:grpSp>
        </p:grpSp>
        <p:grpSp>
          <p:nvGrpSpPr>
            <p:cNvPr id="5" name="Group 25"/>
            <p:cNvGrpSpPr/>
            <p:nvPr/>
          </p:nvGrpSpPr>
          <p:grpSpPr>
            <a:xfrm>
              <a:off x="6553200" y="361890"/>
              <a:ext cx="1905000" cy="1162110"/>
              <a:chOff x="6400800" y="381000"/>
              <a:chExt cx="1905000" cy="1162110"/>
            </a:xfrm>
          </p:grpSpPr>
          <p:grpSp>
            <p:nvGrpSpPr>
              <p:cNvPr id="6" name="Group 24"/>
              <p:cNvGrpSpPr/>
              <p:nvPr/>
            </p:nvGrpSpPr>
            <p:grpSpPr>
              <a:xfrm>
                <a:off x="6705600" y="381000"/>
                <a:ext cx="660400" cy="660399"/>
                <a:chOff x="7162800" y="609600"/>
                <a:chExt cx="660400" cy="660399"/>
              </a:xfrm>
            </p:grpSpPr>
            <p:sp>
              <p:nvSpPr>
                <p:cNvPr id="115" name="Shape 115"/>
                <p:cNvSpPr/>
                <p:nvPr/>
              </p:nvSpPr>
              <p:spPr>
                <a:xfrm>
                  <a:off x="7162800" y="609600"/>
                  <a:ext cx="660400" cy="660399"/>
                </a:xfrm>
                <a:prstGeom prst="ellipse">
                  <a:avLst/>
                </a:prstGeom>
                <a:solidFill>
                  <a:srgbClr val="FFFFFF"/>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endParaRPr/>
                </a:p>
              </p:txBody>
            </p:sp>
            <p:pic>
              <p:nvPicPr>
                <p:cNvPr id="117" name="speed.png"/>
                <p:cNvPicPr>
                  <a:picLocks noChangeAspect="1"/>
                </p:cNvPicPr>
                <p:nvPr/>
              </p:nvPicPr>
              <p:blipFill>
                <a:blip r:embed="rId6" cstate="print">
                  <a:extLst/>
                </a:blip>
                <a:stretch>
                  <a:fillRect/>
                </a:stretch>
              </p:blipFill>
              <p:spPr>
                <a:xfrm>
                  <a:off x="7239000" y="685800"/>
                  <a:ext cx="480952" cy="480952"/>
                </a:xfrm>
                <a:prstGeom prst="rect">
                  <a:avLst/>
                </a:prstGeom>
                <a:ln w="12700" cap="flat">
                  <a:noFill/>
                  <a:miter lim="400000"/>
                </a:ln>
                <a:effectLst/>
              </p:spPr>
            </p:pic>
          </p:grpSp>
          <p:sp>
            <p:nvSpPr>
              <p:cNvPr id="121" name="Shape 121"/>
              <p:cNvSpPr/>
              <p:nvPr/>
            </p:nvSpPr>
            <p:spPr>
              <a:xfrm>
                <a:off x="6400800" y="1143000"/>
                <a:ext cx="1905000" cy="400110"/>
              </a:xfrm>
              <a:prstGeom prst="rect">
                <a:avLst/>
              </a:prstGeom>
              <a:ln w="12700">
                <a:miter lim="400000"/>
              </a:ln>
              <a:extLst>
                <a:ext uri="{C572A759-6A51-4108-AA02-DFA0A04FC94B}">
                  <ma14:wrappingTextBoxFlag xmlns:ma14="http://schemas.microsoft.com/office/mac/drawingml/2011/main" xmlns="" val="1"/>
                </a:ext>
              </a:extLst>
            </p:spPr>
            <p:txBody>
              <a:bodyPr wrap="square" lIns="45719" rIns="45719">
                <a:spAutoFit/>
              </a:bodyPr>
              <a:lstStyle>
                <a:lvl1pPr>
                  <a:defRPr sz="3000">
                    <a:solidFill>
                      <a:srgbClr val="FFFFFF"/>
                    </a:solidFill>
                    <a:latin typeface="BebasNeue"/>
                    <a:ea typeface="BebasNeue"/>
                    <a:cs typeface="BebasNeue"/>
                    <a:sym typeface="BebasNeue"/>
                  </a:defRPr>
                </a:lvl1pPr>
              </a:lstStyle>
              <a:p>
                <a:r>
                  <a:rPr sz="2000" smtClean="0">
                    <a:solidFill>
                      <a:schemeClr val="bg1"/>
                    </a:solidFill>
                    <a:latin typeface="+mn-lt"/>
                  </a:rPr>
                  <a:t>0-</a:t>
                </a:r>
                <a:r>
                  <a:rPr lang="en-US" sz="2000" dirty="0" smtClean="0">
                    <a:solidFill>
                      <a:schemeClr val="bg1"/>
                    </a:solidFill>
                    <a:latin typeface="+mn-lt"/>
                  </a:rPr>
                  <a:t>100</a:t>
                </a:r>
                <a:r>
                  <a:rPr sz="2000" smtClean="0">
                    <a:solidFill>
                      <a:schemeClr val="bg1"/>
                    </a:solidFill>
                    <a:latin typeface="+mn-lt"/>
                  </a:rPr>
                  <a:t> </a:t>
                </a:r>
                <a:r>
                  <a:rPr sz="2000">
                    <a:solidFill>
                      <a:schemeClr val="bg1"/>
                    </a:solidFill>
                    <a:latin typeface="+mn-lt"/>
                  </a:rPr>
                  <a:t>IN 3.2 SECS</a:t>
                </a:r>
              </a:p>
            </p:txBody>
          </p:sp>
        </p:grpSp>
        <p:pic>
          <p:nvPicPr>
            <p:cNvPr id="130" name="high end car.png"/>
            <p:cNvPicPr>
              <a:picLocks noChangeAspect="1"/>
            </p:cNvPicPr>
            <p:nvPr/>
          </p:nvPicPr>
          <p:blipFill>
            <a:blip r:embed="rId7">
              <a:extLst/>
            </a:blip>
            <a:stretch>
              <a:fillRect/>
            </a:stretch>
          </p:blipFill>
          <p:spPr>
            <a:xfrm>
              <a:off x="304800" y="304800"/>
              <a:ext cx="4291323" cy="1975924"/>
            </a:xfrm>
            <a:prstGeom prst="rect">
              <a:avLst/>
            </a:prstGeom>
            <a:ln w="12700">
              <a:miter lim="400000"/>
            </a:ln>
          </p:spPr>
        </p:pic>
      </p:grpSp>
      <p:grpSp>
        <p:nvGrpSpPr>
          <p:cNvPr id="7" name="Group 34"/>
          <p:cNvGrpSpPr/>
          <p:nvPr/>
        </p:nvGrpSpPr>
        <p:grpSpPr>
          <a:xfrm>
            <a:off x="304800" y="5105405"/>
            <a:ext cx="8636000" cy="1562773"/>
            <a:chOff x="228600" y="5105400"/>
            <a:chExt cx="6477000" cy="1562773"/>
          </a:xfrm>
        </p:grpSpPr>
        <p:sp>
          <p:nvSpPr>
            <p:cNvPr id="113" name="Shape 113"/>
            <p:cNvSpPr/>
            <p:nvPr/>
          </p:nvSpPr>
          <p:spPr>
            <a:xfrm>
              <a:off x="228600" y="5105400"/>
              <a:ext cx="6477000" cy="461665"/>
            </a:xfrm>
            <a:prstGeom prst="rect">
              <a:avLst/>
            </a:prstGeom>
            <a:ln w="12700">
              <a:miter lim="400000"/>
            </a:ln>
            <a:extLst>
              <a:ext uri="{C572A759-6A51-4108-AA02-DFA0A04FC94B}">
                <ma14:wrappingTextBoxFlag xmlns:ma14="http://schemas.microsoft.com/office/mac/drawingml/2011/main" xmlns="" val="1"/>
              </a:ext>
            </a:extLst>
          </p:spPr>
          <p:txBody>
            <a:bodyPr wrap="square" lIns="45719" rIns="45719">
              <a:spAutoFit/>
            </a:bodyPr>
            <a:lstStyle/>
            <a:p>
              <a:pPr>
                <a:defRPr sz="2400" b="1">
                  <a:solidFill>
                    <a:srgbClr val="FF4D41"/>
                  </a:solidFill>
                  <a:latin typeface="Lucida Sans"/>
                  <a:ea typeface="Lucida Sans"/>
                  <a:cs typeface="Lucida Sans"/>
                  <a:sym typeface="Lucida Sans"/>
                </a:defRPr>
              </a:pPr>
              <a:r>
                <a:rPr sz="2400">
                  <a:ea typeface="BebasNeue"/>
                  <a:cs typeface="BebasNeue"/>
                  <a:sym typeface="BebasNeue"/>
                </a:rPr>
                <a:t>VALUE OF LIFE INSIDE BOTH VEHICLES</a:t>
              </a:r>
              <a:r>
                <a:rPr sz="2400"/>
                <a:t> </a:t>
              </a:r>
            </a:p>
          </p:txBody>
        </p:sp>
        <p:grpSp>
          <p:nvGrpSpPr>
            <p:cNvPr id="8" name="Group 37"/>
            <p:cNvGrpSpPr/>
            <p:nvPr/>
          </p:nvGrpSpPr>
          <p:grpSpPr>
            <a:xfrm>
              <a:off x="1828800" y="5638800"/>
              <a:ext cx="2300789" cy="1029373"/>
              <a:chOff x="3124200" y="5638800"/>
              <a:chExt cx="2300789" cy="1029373"/>
            </a:xfrm>
          </p:grpSpPr>
          <p:pic>
            <p:nvPicPr>
              <p:cNvPr id="131" name="human.png"/>
              <p:cNvPicPr>
                <a:picLocks noChangeAspect="1"/>
              </p:cNvPicPr>
              <p:nvPr/>
            </p:nvPicPr>
            <p:blipFill>
              <a:blip r:embed="rId8">
                <a:extLst/>
              </a:blip>
              <a:stretch>
                <a:fillRect/>
              </a:stretch>
            </p:blipFill>
            <p:spPr>
              <a:xfrm>
                <a:off x="3124200" y="5638800"/>
                <a:ext cx="1029374" cy="1029373"/>
              </a:xfrm>
              <a:prstGeom prst="rect">
                <a:avLst/>
              </a:prstGeom>
              <a:ln w="12700">
                <a:miter lim="400000"/>
              </a:ln>
            </p:spPr>
          </p:pic>
          <p:pic>
            <p:nvPicPr>
              <p:cNvPr id="132" name="human.png"/>
              <p:cNvPicPr>
                <a:picLocks noChangeAspect="1"/>
              </p:cNvPicPr>
              <p:nvPr/>
            </p:nvPicPr>
            <p:blipFill>
              <a:blip r:embed="rId8">
                <a:extLst/>
              </a:blip>
              <a:stretch>
                <a:fillRect/>
              </a:stretch>
            </p:blipFill>
            <p:spPr>
              <a:xfrm>
                <a:off x="4419600" y="5638800"/>
                <a:ext cx="1005389" cy="1005388"/>
              </a:xfrm>
              <a:prstGeom prst="rect">
                <a:avLst/>
              </a:prstGeom>
              <a:ln w="12700">
                <a:miter lim="400000"/>
              </a:ln>
            </p:spPr>
          </p:pic>
          <p:grpSp>
            <p:nvGrpSpPr>
              <p:cNvPr id="9" name="Group 36"/>
              <p:cNvGrpSpPr/>
              <p:nvPr/>
            </p:nvGrpSpPr>
            <p:grpSpPr>
              <a:xfrm>
                <a:off x="4114800" y="5943600"/>
                <a:ext cx="406400" cy="159163"/>
                <a:chOff x="3928101" y="6051962"/>
                <a:chExt cx="897900" cy="127001"/>
              </a:xfrm>
            </p:grpSpPr>
            <p:sp>
              <p:nvSpPr>
                <p:cNvPr id="133" name="Shape 133"/>
                <p:cNvSpPr/>
                <p:nvPr/>
              </p:nvSpPr>
              <p:spPr>
                <a:xfrm>
                  <a:off x="3928101" y="6051962"/>
                  <a:ext cx="885200" cy="1"/>
                </a:xfrm>
                <a:prstGeom prst="line">
                  <a:avLst/>
                </a:prstGeom>
                <a:ln w="76200">
                  <a:solidFill>
                    <a:srgbClr val="040710"/>
                  </a:solidFill>
                </a:ln>
              </p:spPr>
              <p:txBody>
                <a:bodyPr lIns="45719" rIns="45719"/>
                <a:lstStyle/>
                <a:p>
                  <a:endParaRPr/>
                </a:p>
              </p:txBody>
            </p:sp>
            <p:sp>
              <p:nvSpPr>
                <p:cNvPr id="134" name="Shape 134"/>
                <p:cNvSpPr/>
                <p:nvPr/>
              </p:nvSpPr>
              <p:spPr>
                <a:xfrm>
                  <a:off x="3940801" y="6178962"/>
                  <a:ext cx="885200" cy="1"/>
                </a:xfrm>
                <a:prstGeom prst="line">
                  <a:avLst/>
                </a:prstGeom>
                <a:ln w="76200">
                  <a:solidFill>
                    <a:srgbClr val="040710"/>
                  </a:solidFill>
                </a:ln>
              </p:spPr>
              <p:txBody>
                <a:bodyPr lIns="45719" rIns="45719"/>
                <a:lstStyle/>
                <a:p>
                  <a:endParaRPr/>
                </a:p>
              </p:txBody>
            </p:sp>
          </p:grpSp>
        </p:grpSp>
      </p:grpSp>
      <p:grpSp>
        <p:nvGrpSpPr>
          <p:cNvPr id="10" name="Group 33"/>
          <p:cNvGrpSpPr/>
          <p:nvPr/>
        </p:nvGrpSpPr>
        <p:grpSpPr>
          <a:xfrm>
            <a:off x="2641603" y="2743200"/>
            <a:ext cx="8469823" cy="2108354"/>
            <a:chOff x="1981200" y="2743200"/>
            <a:chExt cx="6352367" cy="2108354"/>
          </a:xfrm>
        </p:grpSpPr>
        <p:pic>
          <p:nvPicPr>
            <p:cNvPr id="129" name="tata nano.png"/>
            <p:cNvPicPr>
              <a:picLocks noChangeAspect="1"/>
            </p:cNvPicPr>
            <p:nvPr/>
          </p:nvPicPr>
          <p:blipFill>
            <a:blip r:embed="rId9">
              <a:extLst/>
            </a:blip>
            <a:stretch>
              <a:fillRect/>
            </a:stretch>
          </p:blipFill>
          <p:spPr>
            <a:xfrm>
              <a:off x="5334000" y="2743200"/>
              <a:ext cx="2999567" cy="2108354"/>
            </a:xfrm>
            <a:prstGeom prst="rect">
              <a:avLst/>
            </a:prstGeom>
            <a:ln w="12700">
              <a:miter lim="400000"/>
            </a:ln>
          </p:spPr>
        </p:pic>
        <p:grpSp>
          <p:nvGrpSpPr>
            <p:cNvPr id="11" name="Group 39"/>
            <p:cNvGrpSpPr/>
            <p:nvPr/>
          </p:nvGrpSpPr>
          <p:grpSpPr>
            <a:xfrm>
              <a:off x="1981200" y="3352800"/>
              <a:ext cx="1828800" cy="1238310"/>
              <a:chOff x="5029200" y="304800"/>
              <a:chExt cx="1828800" cy="1238310"/>
            </a:xfrm>
          </p:grpSpPr>
          <p:sp>
            <p:nvSpPr>
              <p:cNvPr id="41" name="Shape 116"/>
              <p:cNvSpPr/>
              <p:nvPr/>
            </p:nvSpPr>
            <p:spPr>
              <a:xfrm>
                <a:off x="5486400" y="304800"/>
                <a:ext cx="768109" cy="768109"/>
              </a:xfrm>
              <a:prstGeom prst="ellipse">
                <a:avLst/>
              </a:prstGeom>
              <a:solidFill>
                <a:srgbClr val="FFFFFF"/>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endParaRPr/>
              </a:p>
            </p:txBody>
          </p:sp>
          <p:grpSp>
            <p:nvGrpSpPr>
              <p:cNvPr id="12" name="Group 26"/>
              <p:cNvGrpSpPr/>
              <p:nvPr/>
            </p:nvGrpSpPr>
            <p:grpSpPr>
              <a:xfrm>
                <a:off x="5029200" y="431850"/>
                <a:ext cx="1828800" cy="1111260"/>
                <a:chOff x="5029200" y="431850"/>
                <a:chExt cx="1828800" cy="1111260"/>
              </a:xfrm>
            </p:grpSpPr>
            <p:pic>
              <p:nvPicPr>
                <p:cNvPr id="43" name="dollar.png"/>
                <p:cNvPicPr>
                  <a:picLocks noChangeAspect="1"/>
                </p:cNvPicPr>
                <p:nvPr/>
              </p:nvPicPr>
              <p:blipFill>
                <a:blip r:embed="rId5" cstate="print">
                  <a:extLst/>
                </a:blip>
                <a:stretch>
                  <a:fillRect/>
                </a:stretch>
              </p:blipFill>
              <p:spPr>
                <a:xfrm>
                  <a:off x="5613450" y="431850"/>
                  <a:ext cx="558750" cy="558750"/>
                </a:xfrm>
                <a:prstGeom prst="rect">
                  <a:avLst/>
                </a:prstGeom>
                <a:ln w="12700">
                  <a:miter lim="400000"/>
                </a:ln>
              </p:spPr>
            </p:pic>
            <p:sp>
              <p:nvSpPr>
                <p:cNvPr id="44" name="Shape 120"/>
                <p:cNvSpPr/>
                <p:nvPr/>
              </p:nvSpPr>
              <p:spPr>
                <a:xfrm>
                  <a:off x="5029200" y="1143000"/>
                  <a:ext cx="1828800" cy="400110"/>
                </a:xfrm>
                <a:prstGeom prst="rect">
                  <a:avLst/>
                </a:prstGeom>
                <a:ln w="12700">
                  <a:miter lim="400000"/>
                </a:ln>
                <a:extLst>
                  <a:ext uri="{C572A759-6A51-4108-AA02-DFA0A04FC94B}">
                    <ma14:wrappingTextBoxFlag xmlns:ma14="http://schemas.microsoft.com/office/mac/drawingml/2011/main" xmlns="" val="1"/>
                  </a:ext>
                </a:extLst>
              </p:spPr>
              <p:txBody>
                <a:bodyPr wrap="square" lIns="45719" rIns="45719">
                  <a:spAutoFit/>
                </a:bodyPr>
                <a:lstStyle>
                  <a:lvl1pPr>
                    <a:defRPr sz="3000">
                      <a:solidFill>
                        <a:srgbClr val="FFFFFF"/>
                      </a:solidFill>
                      <a:latin typeface="BebasNeue"/>
                      <a:ea typeface="BebasNeue"/>
                      <a:cs typeface="BebasNeue"/>
                      <a:sym typeface="BebasNeue"/>
                    </a:defRPr>
                  </a:lvl1pPr>
                </a:lstStyle>
                <a:p>
                  <a:r>
                    <a:rPr sz="2000">
                      <a:solidFill>
                        <a:schemeClr val="bg1"/>
                      </a:solidFill>
                      <a:latin typeface="+mn-lt"/>
                    </a:rPr>
                    <a:t>USD </a:t>
                  </a:r>
                  <a:r>
                    <a:rPr lang="en-US" sz="2000" dirty="0" smtClean="0">
                      <a:solidFill>
                        <a:schemeClr val="bg1"/>
                      </a:solidFill>
                      <a:latin typeface="+mn-lt"/>
                    </a:rPr>
                    <a:t>1,500</a:t>
                  </a:r>
                  <a:endParaRPr sz="2000">
                    <a:solidFill>
                      <a:schemeClr val="bg1"/>
                    </a:solidFill>
                    <a:latin typeface="+mn-lt"/>
                  </a:endParaRPr>
                </a:p>
              </p:txBody>
            </p:sp>
          </p:grpSp>
        </p:grpSp>
        <p:grpSp>
          <p:nvGrpSpPr>
            <p:cNvPr id="13" name="Group 44"/>
            <p:cNvGrpSpPr/>
            <p:nvPr/>
          </p:nvGrpSpPr>
          <p:grpSpPr>
            <a:xfrm>
              <a:off x="3886200" y="3429000"/>
              <a:ext cx="1905000" cy="1162110"/>
              <a:chOff x="6400800" y="381000"/>
              <a:chExt cx="1905000" cy="1162110"/>
            </a:xfrm>
          </p:grpSpPr>
          <p:grpSp>
            <p:nvGrpSpPr>
              <p:cNvPr id="14" name="Group 24"/>
              <p:cNvGrpSpPr/>
              <p:nvPr/>
            </p:nvGrpSpPr>
            <p:grpSpPr>
              <a:xfrm>
                <a:off x="6705600" y="381000"/>
                <a:ext cx="660400" cy="660399"/>
                <a:chOff x="7162800" y="609600"/>
                <a:chExt cx="660400" cy="660399"/>
              </a:xfrm>
            </p:grpSpPr>
            <p:sp>
              <p:nvSpPr>
                <p:cNvPr id="48" name="Shape 115"/>
                <p:cNvSpPr/>
                <p:nvPr/>
              </p:nvSpPr>
              <p:spPr>
                <a:xfrm>
                  <a:off x="7162800" y="609600"/>
                  <a:ext cx="660400" cy="660399"/>
                </a:xfrm>
                <a:prstGeom prst="ellipse">
                  <a:avLst/>
                </a:prstGeom>
                <a:solidFill>
                  <a:srgbClr val="FFFFFF"/>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endParaRPr/>
                </a:p>
              </p:txBody>
            </p:sp>
            <p:pic>
              <p:nvPicPr>
                <p:cNvPr id="49" name="speed.png"/>
                <p:cNvPicPr>
                  <a:picLocks noChangeAspect="1"/>
                </p:cNvPicPr>
                <p:nvPr/>
              </p:nvPicPr>
              <p:blipFill>
                <a:blip r:embed="rId6" cstate="print">
                  <a:extLst/>
                </a:blip>
                <a:stretch>
                  <a:fillRect/>
                </a:stretch>
              </p:blipFill>
              <p:spPr>
                <a:xfrm>
                  <a:off x="7239000" y="685800"/>
                  <a:ext cx="480952" cy="480952"/>
                </a:xfrm>
                <a:prstGeom prst="rect">
                  <a:avLst/>
                </a:prstGeom>
                <a:ln w="12700" cap="flat">
                  <a:noFill/>
                  <a:miter lim="400000"/>
                </a:ln>
                <a:effectLst/>
              </p:spPr>
            </p:pic>
          </p:grpSp>
          <p:sp>
            <p:nvSpPr>
              <p:cNvPr id="47" name="Shape 121"/>
              <p:cNvSpPr/>
              <p:nvPr/>
            </p:nvSpPr>
            <p:spPr>
              <a:xfrm>
                <a:off x="6400800" y="1143000"/>
                <a:ext cx="1905000" cy="400110"/>
              </a:xfrm>
              <a:prstGeom prst="rect">
                <a:avLst/>
              </a:prstGeom>
              <a:ln w="12700">
                <a:miter lim="400000"/>
              </a:ln>
              <a:extLst>
                <a:ext uri="{C572A759-6A51-4108-AA02-DFA0A04FC94B}">
                  <ma14:wrappingTextBoxFlag xmlns:ma14="http://schemas.microsoft.com/office/mac/drawingml/2011/main" xmlns="" val="1"/>
                </a:ext>
              </a:extLst>
            </p:spPr>
            <p:txBody>
              <a:bodyPr wrap="square" lIns="45719" rIns="45719">
                <a:spAutoFit/>
              </a:bodyPr>
              <a:lstStyle>
                <a:lvl1pPr>
                  <a:defRPr sz="3000">
                    <a:solidFill>
                      <a:srgbClr val="FFFFFF"/>
                    </a:solidFill>
                    <a:latin typeface="BebasNeue"/>
                    <a:ea typeface="BebasNeue"/>
                    <a:cs typeface="BebasNeue"/>
                    <a:sym typeface="BebasNeue"/>
                  </a:defRPr>
                </a:lvl1pPr>
              </a:lstStyle>
              <a:p>
                <a:r>
                  <a:rPr sz="2000">
                    <a:solidFill>
                      <a:schemeClr val="bg1"/>
                    </a:solidFill>
                    <a:latin typeface="+mn-lt"/>
                  </a:rPr>
                  <a:t>0-80 IN </a:t>
                </a:r>
                <a:r>
                  <a:rPr lang="en-US" sz="2000" dirty="0" smtClean="0">
                    <a:solidFill>
                      <a:schemeClr val="bg1"/>
                    </a:solidFill>
                    <a:latin typeface="+mn-lt"/>
                  </a:rPr>
                  <a:t>10</a:t>
                </a:r>
                <a:r>
                  <a:rPr sz="2000" smtClean="0">
                    <a:solidFill>
                      <a:schemeClr val="bg1"/>
                    </a:solidFill>
                    <a:latin typeface="+mn-lt"/>
                  </a:rPr>
                  <a:t>.2 </a:t>
                </a:r>
                <a:r>
                  <a:rPr sz="2000">
                    <a:solidFill>
                      <a:schemeClr val="bg1"/>
                    </a:solidFill>
                    <a:latin typeface="+mn-lt"/>
                  </a:rPr>
                  <a:t>SECS</a:t>
                </a:r>
              </a:p>
            </p:txBody>
          </p:sp>
        </p:grpSp>
      </p:grpSp>
    </p:spTree>
  </p:cSld>
  <p:clrMapOvr>
    <a:masterClrMapping/>
  </p:clrMapOvr>
  <p:transition/>
  <p:timing>
    <p:tnLst>
      <p:par>
        <p:cTn id="1" dur="indefinite" restart="never" fill="hold"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20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Rectangle 73">
            <a:extLst>
              <a:ext uri="{FF2B5EF4-FFF2-40B4-BE49-F238E27FC236}">
                <a16:creationId xmlns:a16="http://schemas.microsoft.com/office/drawing/2014/main" xmlns="" id="{BAB9BFF1-C2C1-D945-A450-E12C25C59299}"/>
              </a:ext>
            </a:extLst>
          </p:cNvPr>
          <p:cNvSpPr/>
          <p:nvPr/>
        </p:nvSpPr>
        <p:spPr>
          <a:xfrm>
            <a:off x="-9728" y="-17669"/>
            <a:ext cx="12201728" cy="77237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9" name="Title 1">
            <a:extLst>
              <a:ext uri="{FF2B5EF4-FFF2-40B4-BE49-F238E27FC236}">
                <a16:creationId xmlns:a16="http://schemas.microsoft.com/office/drawing/2014/main" xmlns="" id="{4A479F81-6029-4B66-B6A1-5BF3D69EFBCF}"/>
              </a:ext>
            </a:extLst>
          </p:cNvPr>
          <p:cNvSpPr txBox="1">
            <a:spLocks/>
          </p:cNvSpPr>
          <p:nvPr/>
        </p:nvSpPr>
        <p:spPr>
          <a:xfrm>
            <a:off x="902240" y="215854"/>
            <a:ext cx="9156160" cy="444772"/>
          </a:xfrm>
          <a:prstGeom prst="rect">
            <a:avLst/>
          </a:prstGeom>
        </p:spPr>
        <p:txBody>
          <a:bodyPr>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en-US" sz="3200" b="1" dirty="0">
                <a:solidFill>
                  <a:schemeClr val="tx1">
                    <a:lumMod val="85000"/>
                    <a:lumOff val="15000"/>
                  </a:schemeClr>
                </a:solidFill>
                <a:ea typeface="+mj-ea"/>
                <a:cs typeface="+mj-cs"/>
              </a:rPr>
              <a:t>Technology roadmap</a:t>
            </a:r>
            <a:endParaRPr kumimoji="0" lang="en-IN" sz="3200" b="1" i="0" u="none" strike="noStrike" kern="1200" cap="none" spc="0" normalizeH="0" baseline="0" noProof="0" dirty="0">
              <a:ln>
                <a:noFill/>
              </a:ln>
              <a:solidFill>
                <a:schemeClr val="tx1">
                  <a:lumMod val="85000"/>
                  <a:lumOff val="15000"/>
                </a:schemeClr>
              </a:solidFill>
              <a:effectLst/>
              <a:uLnTx/>
              <a:uFillTx/>
              <a:ea typeface="+mj-ea"/>
              <a:cs typeface="+mj-cs"/>
            </a:endParaRPr>
          </a:p>
        </p:txBody>
      </p:sp>
      <p:grpSp>
        <p:nvGrpSpPr>
          <p:cNvPr id="2" name="Group 39">
            <a:extLst>
              <a:ext uri="{FF2B5EF4-FFF2-40B4-BE49-F238E27FC236}">
                <a16:creationId xmlns:a16="http://schemas.microsoft.com/office/drawing/2014/main" xmlns="" id="{35E1E9BA-3101-410E-808C-3071B22E8BEB}"/>
              </a:ext>
            </a:extLst>
          </p:cNvPr>
          <p:cNvGrpSpPr/>
          <p:nvPr/>
        </p:nvGrpSpPr>
        <p:grpSpPr>
          <a:xfrm>
            <a:off x="411621" y="261918"/>
            <a:ext cx="418879" cy="387135"/>
            <a:chOff x="1458690" y="646176"/>
            <a:chExt cx="551590" cy="509789"/>
          </a:xfrm>
        </p:grpSpPr>
        <p:sp>
          <p:nvSpPr>
            <p:cNvPr id="43" name="Rectangle 42">
              <a:extLst>
                <a:ext uri="{FF2B5EF4-FFF2-40B4-BE49-F238E27FC236}">
                  <a16:creationId xmlns:a16="http://schemas.microsoft.com/office/drawing/2014/main" xmlns="" id="{C3192E63-DA8D-46A5-8378-58E553548C6E}"/>
                </a:ext>
              </a:extLst>
            </p:cNvPr>
            <p:cNvSpPr/>
            <p:nvPr/>
          </p:nvSpPr>
          <p:spPr>
            <a:xfrm>
              <a:off x="1458690" y="646176"/>
              <a:ext cx="467646" cy="446262"/>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xmlns="" id="{CD954B43-4117-4DD4-8C1D-39AD7DA172EF}"/>
                </a:ext>
              </a:extLst>
            </p:cNvPr>
            <p:cNvSpPr/>
            <p:nvPr/>
          </p:nvSpPr>
          <p:spPr>
            <a:xfrm>
              <a:off x="1550130" y="713232"/>
              <a:ext cx="441862" cy="421657"/>
            </a:xfrm>
            <a:prstGeom prst="rect">
              <a:avLst/>
            </a:prstGeom>
            <a:solidFill>
              <a:srgbClr val="E09A0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xmlns="" id="{AF659ACB-F8C0-4369-B8F4-935140ED7277}"/>
                </a:ext>
              </a:extLst>
            </p:cNvPr>
            <p:cNvSpPr/>
            <p:nvPr/>
          </p:nvSpPr>
          <p:spPr>
            <a:xfrm>
              <a:off x="1629378" y="792480"/>
              <a:ext cx="380902" cy="36348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Frame 45">
            <a:extLst>
              <a:ext uri="{FF2B5EF4-FFF2-40B4-BE49-F238E27FC236}">
                <a16:creationId xmlns:a16="http://schemas.microsoft.com/office/drawing/2014/main" xmlns="" id="{4E518440-8C06-4780-ABA5-A02037388A8B}"/>
              </a:ext>
            </a:extLst>
          </p:cNvPr>
          <p:cNvSpPr/>
          <p:nvPr/>
        </p:nvSpPr>
        <p:spPr>
          <a:xfrm>
            <a:off x="4294956" y="2552562"/>
            <a:ext cx="3494653" cy="3211466"/>
          </a:xfrm>
          <a:prstGeom prst="frame">
            <a:avLst>
              <a:gd name="adj1" fmla="val 15467"/>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7" name="Rectangle: Rounded Corners 78">
            <a:extLst>
              <a:ext uri="{FF2B5EF4-FFF2-40B4-BE49-F238E27FC236}">
                <a16:creationId xmlns:a16="http://schemas.microsoft.com/office/drawing/2014/main" xmlns="" id="{7F1CF90A-8324-44D0-A595-40A71E362374}"/>
              </a:ext>
            </a:extLst>
          </p:cNvPr>
          <p:cNvSpPr/>
          <p:nvPr/>
        </p:nvSpPr>
        <p:spPr>
          <a:xfrm>
            <a:off x="4084385" y="4218398"/>
            <a:ext cx="1847643" cy="1697919"/>
          </a:xfrm>
          <a:prstGeom prst="roundRect">
            <a:avLst>
              <a:gd name="adj" fmla="val 5523"/>
            </a:avLst>
          </a:prstGeom>
          <a:solidFill>
            <a:schemeClr val="bg1"/>
          </a:solidFill>
          <a:ln>
            <a:solidFill>
              <a:srgbClr val="C00000"/>
            </a:solidFill>
          </a:ln>
          <a:effectLst>
            <a:outerShdw blurRad="635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Rounded Corners 76">
            <a:extLst>
              <a:ext uri="{FF2B5EF4-FFF2-40B4-BE49-F238E27FC236}">
                <a16:creationId xmlns:a16="http://schemas.microsoft.com/office/drawing/2014/main" xmlns="" id="{6C1BDC6C-AA4F-422B-A150-3C2F711E5F2D}"/>
              </a:ext>
            </a:extLst>
          </p:cNvPr>
          <p:cNvSpPr/>
          <p:nvPr/>
        </p:nvSpPr>
        <p:spPr>
          <a:xfrm>
            <a:off x="4084385" y="2302611"/>
            <a:ext cx="1847643" cy="1697919"/>
          </a:xfrm>
          <a:prstGeom prst="roundRect">
            <a:avLst>
              <a:gd name="adj" fmla="val 5523"/>
            </a:avLst>
          </a:prstGeom>
          <a:solidFill>
            <a:schemeClr val="bg1"/>
          </a:solidFill>
          <a:ln>
            <a:solidFill>
              <a:schemeClr val="accent6"/>
            </a:solidFill>
          </a:ln>
          <a:effectLst>
            <a:outerShdw blurRad="635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Rounded Corners 5">
            <a:extLst>
              <a:ext uri="{FF2B5EF4-FFF2-40B4-BE49-F238E27FC236}">
                <a16:creationId xmlns:a16="http://schemas.microsoft.com/office/drawing/2014/main" xmlns="" id="{A760715F-38D7-43A4-B2B0-3C35D062FD8F}"/>
              </a:ext>
            </a:extLst>
          </p:cNvPr>
          <p:cNvSpPr/>
          <p:nvPr/>
        </p:nvSpPr>
        <p:spPr>
          <a:xfrm>
            <a:off x="6152541" y="2302611"/>
            <a:ext cx="1847643" cy="1697919"/>
          </a:xfrm>
          <a:prstGeom prst="roundRect">
            <a:avLst>
              <a:gd name="adj" fmla="val 5523"/>
            </a:avLst>
          </a:prstGeom>
          <a:solidFill>
            <a:schemeClr val="bg1"/>
          </a:solidFill>
          <a:ln>
            <a:solidFill>
              <a:srgbClr val="C00000"/>
            </a:solidFill>
          </a:ln>
          <a:effectLst>
            <a:outerShdw blurRad="635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Rounded Corners 81">
            <a:extLst>
              <a:ext uri="{FF2B5EF4-FFF2-40B4-BE49-F238E27FC236}">
                <a16:creationId xmlns:a16="http://schemas.microsoft.com/office/drawing/2014/main" xmlns="" id="{0708AFD7-9900-43C6-B641-513925CB3E57}"/>
              </a:ext>
            </a:extLst>
          </p:cNvPr>
          <p:cNvSpPr/>
          <p:nvPr/>
        </p:nvSpPr>
        <p:spPr>
          <a:xfrm>
            <a:off x="6152541" y="4218398"/>
            <a:ext cx="1847643" cy="1697919"/>
          </a:xfrm>
          <a:prstGeom prst="roundRect">
            <a:avLst>
              <a:gd name="adj" fmla="val 5523"/>
            </a:avLst>
          </a:prstGeom>
          <a:solidFill>
            <a:schemeClr val="bg1"/>
          </a:solidFill>
          <a:ln>
            <a:solidFill>
              <a:schemeClr val="accent6"/>
            </a:solidFill>
          </a:ln>
          <a:effectLst>
            <a:outerShdw blurRad="635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Top Corners Rounded 8">
            <a:extLst>
              <a:ext uri="{FF2B5EF4-FFF2-40B4-BE49-F238E27FC236}">
                <a16:creationId xmlns:a16="http://schemas.microsoft.com/office/drawing/2014/main" xmlns="" id="{CA8D4AAF-5492-4DD1-A144-392115529B9D}"/>
              </a:ext>
            </a:extLst>
          </p:cNvPr>
          <p:cNvSpPr/>
          <p:nvPr/>
        </p:nvSpPr>
        <p:spPr>
          <a:xfrm rot="16200000">
            <a:off x="7344352" y="2445921"/>
            <a:ext cx="628134" cy="683524"/>
          </a:xfrm>
          <a:prstGeom prst="round2SameRect">
            <a:avLst>
              <a:gd name="adj1" fmla="val 50000"/>
              <a:gd name="adj2" fmla="val 0"/>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Rectangle: Top Corners Rounded 74">
            <a:extLst>
              <a:ext uri="{FF2B5EF4-FFF2-40B4-BE49-F238E27FC236}">
                <a16:creationId xmlns:a16="http://schemas.microsoft.com/office/drawing/2014/main" xmlns="" id="{05A123DC-CEB7-4689-B99B-F1ACFD4F6BEB}"/>
              </a:ext>
            </a:extLst>
          </p:cNvPr>
          <p:cNvSpPr/>
          <p:nvPr/>
        </p:nvSpPr>
        <p:spPr>
          <a:xfrm rot="5400000" flipH="1">
            <a:off x="4112080" y="2445921"/>
            <a:ext cx="628134" cy="683524"/>
          </a:xfrm>
          <a:prstGeom prst="round2SameRect">
            <a:avLst>
              <a:gd name="adj1" fmla="val 50000"/>
              <a:gd name="adj2" fmla="val 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Top Corners Rounded 82">
            <a:extLst>
              <a:ext uri="{FF2B5EF4-FFF2-40B4-BE49-F238E27FC236}">
                <a16:creationId xmlns:a16="http://schemas.microsoft.com/office/drawing/2014/main" xmlns="" id="{BB171744-EC28-4F2E-A4E5-49676CEE0BF5}"/>
              </a:ext>
            </a:extLst>
          </p:cNvPr>
          <p:cNvSpPr/>
          <p:nvPr/>
        </p:nvSpPr>
        <p:spPr>
          <a:xfrm rot="16200000">
            <a:off x="7344352" y="5187150"/>
            <a:ext cx="628134" cy="683524"/>
          </a:xfrm>
          <a:prstGeom prst="round2SameRect">
            <a:avLst>
              <a:gd name="adj1" fmla="val 50000"/>
              <a:gd name="adj2" fmla="val 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Top Corners Rounded 83">
            <a:extLst>
              <a:ext uri="{FF2B5EF4-FFF2-40B4-BE49-F238E27FC236}">
                <a16:creationId xmlns:a16="http://schemas.microsoft.com/office/drawing/2014/main" xmlns="" id="{572818FB-8465-4AF9-9AE3-6B4F1A6407ED}"/>
              </a:ext>
            </a:extLst>
          </p:cNvPr>
          <p:cNvSpPr/>
          <p:nvPr/>
        </p:nvSpPr>
        <p:spPr>
          <a:xfrm rot="5400000" flipH="1">
            <a:off x="4112080" y="5187150"/>
            <a:ext cx="628134" cy="683524"/>
          </a:xfrm>
          <a:prstGeom prst="round2SameRect">
            <a:avLst>
              <a:gd name="adj1" fmla="val 50000"/>
              <a:gd name="adj2" fmla="val 0"/>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oup 54">
            <a:extLst>
              <a:ext uri="{FF2B5EF4-FFF2-40B4-BE49-F238E27FC236}">
                <a16:creationId xmlns:a16="http://schemas.microsoft.com/office/drawing/2014/main" xmlns="" id="{744FC2F8-F433-4C2F-889D-3E3FCFB2E74B}"/>
              </a:ext>
            </a:extLst>
          </p:cNvPr>
          <p:cNvGrpSpPr/>
          <p:nvPr/>
        </p:nvGrpSpPr>
        <p:grpSpPr>
          <a:xfrm>
            <a:off x="4314909" y="2685455"/>
            <a:ext cx="222481" cy="204452"/>
            <a:chOff x="9318625" y="771526"/>
            <a:chExt cx="282575" cy="282575"/>
          </a:xfrm>
          <a:solidFill>
            <a:schemeClr val="bg1"/>
          </a:solidFill>
        </p:grpSpPr>
        <p:sp>
          <p:nvSpPr>
            <p:cNvPr id="56" name="Freeform 177">
              <a:extLst>
                <a:ext uri="{FF2B5EF4-FFF2-40B4-BE49-F238E27FC236}">
                  <a16:creationId xmlns:a16="http://schemas.microsoft.com/office/drawing/2014/main" xmlns="" id="{A1660DC3-C94C-48CA-9707-C935041EFDC2}"/>
                </a:ext>
              </a:extLst>
            </p:cNvPr>
            <p:cNvSpPr>
              <a:spLocks/>
            </p:cNvSpPr>
            <p:nvPr/>
          </p:nvSpPr>
          <p:spPr bwMode="auto">
            <a:xfrm>
              <a:off x="9318625" y="798513"/>
              <a:ext cx="236537" cy="255588"/>
            </a:xfrm>
            <a:custGeom>
              <a:avLst/>
              <a:gdLst>
                <a:gd name="T0" fmla="*/ 729 w 747"/>
                <a:gd name="T1" fmla="*/ 306 h 806"/>
                <a:gd name="T2" fmla="*/ 723 w 747"/>
                <a:gd name="T3" fmla="*/ 308 h 806"/>
                <a:gd name="T4" fmla="*/ 720 w 747"/>
                <a:gd name="T5" fmla="*/ 312 h 806"/>
                <a:gd name="T6" fmla="*/ 717 w 747"/>
                <a:gd name="T7" fmla="*/ 318 h 806"/>
                <a:gd name="T8" fmla="*/ 717 w 747"/>
                <a:gd name="T9" fmla="*/ 776 h 806"/>
                <a:gd name="T10" fmla="*/ 30 w 747"/>
                <a:gd name="T11" fmla="*/ 30 h 806"/>
                <a:gd name="T12" fmla="*/ 621 w 747"/>
                <a:gd name="T13" fmla="*/ 29 h 806"/>
                <a:gd name="T14" fmla="*/ 626 w 747"/>
                <a:gd name="T15" fmla="*/ 27 h 806"/>
                <a:gd name="T16" fmla="*/ 630 w 747"/>
                <a:gd name="T17" fmla="*/ 22 h 806"/>
                <a:gd name="T18" fmla="*/ 632 w 747"/>
                <a:gd name="T19" fmla="*/ 17 h 806"/>
                <a:gd name="T20" fmla="*/ 632 w 747"/>
                <a:gd name="T21" fmla="*/ 12 h 806"/>
                <a:gd name="T22" fmla="*/ 630 w 747"/>
                <a:gd name="T23" fmla="*/ 6 h 806"/>
                <a:gd name="T24" fmla="*/ 626 w 747"/>
                <a:gd name="T25" fmla="*/ 2 h 806"/>
                <a:gd name="T26" fmla="*/ 621 w 747"/>
                <a:gd name="T27" fmla="*/ 0 h 806"/>
                <a:gd name="T28" fmla="*/ 15 w 747"/>
                <a:gd name="T29" fmla="*/ 0 h 806"/>
                <a:gd name="T30" fmla="*/ 9 w 747"/>
                <a:gd name="T31" fmla="*/ 1 h 806"/>
                <a:gd name="T32" fmla="*/ 5 w 747"/>
                <a:gd name="T33" fmla="*/ 4 h 806"/>
                <a:gd name="T34" fmla="*/ 1 w 747"/>
                <a:gd name="T35" fmla="*/ 9 h 806"/>
                <a:gd name="T36" fmla="*/ 0 w 747"/>
                <a:gd name="T37" fmla="*/ 15 h 806"/>
                <a:gd name="T38" fmla="*/ 0 w 747"/>
                <a:gd name="T39" fmla="*/ 794 h 806"/>
                <a:gd name="T40" fmla="*/ 2 w 747"/>
                <a:gd name="T41" fmla="*/ 800 h 806"/>
                <a:gd name="T42" fmla="*/ 7 w 747"/>
                <a:gd name="T43" fmla="*/ 804 h 806"/>
                <a:gd name="T44" fmla="*/ 12 w 747"/>
                <a:gd name="T45" fmla="*/ 806 h 806"/>
                <a:gd name="T46" fmla="*/ 732 w 747"/>
                <a:gd name="T47" fmla="*/ 806 h 806"/>
                <a:gd name="T48" fmla="*/ 738 w 747"/>
                <a:gd name="T49" fmla="*/ 805 h 806"/>
                <a:gd name="T50" fmla="*/ 743 w 747"/>
                <a:gd name="T51" fmla="*/ 802 h 806"/>
                <a:gd name="T52" fmla="*/ 746 w 747"/>
                <a:gd name="T53" fmla="*/ 798 h 806"/>
                <a:gd name="T54" fmla="*/ 747 w 747"/>
                <a:gd name="T55" fmla="*/ 791 h 806"/>
                <a:gd name="T56" fmla="*/ 747 w 747"/>
                <a:gd name="T57" fmla="*/ 318 h 806"/>
                <a:gd name="T58" fmla="*/ 745 w 747"/>
                <a:gd name="T59" fmla="*/ 312 h 806"/>
                <a:gd name="T60" fmla="*/ 741 w 747"/>
                <a:gd name="T61" fmla="*/ 308 h 806"/>
                <a:gd name="T62" fmla="*/ 735 w 747"/>
                <a:gd name="T63" fmla="*/ 306 h 806"/>
                <a:gd name="T64" fmla="*/ 732 w 747"/>
                <a:gd name="T65" fmla="*/ 306 h 8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47" h="806">
                  <a:moveTo>
                    <a:pt x="732" y="306"/>
                  </a:moveTo>
                  <a:lnTo>
                    <a:pt x="729" y="306"/>
                  </a:lnTo>
                  <a:lnTo>
                    <a:pt x="727" y="307"/>
                  </a:lnTo>
                  <a:lnTo>
                    <a:pt x="723" y="308"/>
                  </a:lnTo>
                  <a:lnTo>
                    <a:pt x="721" y="310"/>
                  </a:lnTo>
                  <a:lnTo>
                    <a:pt x="720" y="312"/>
                  </a:lnTo>
                  <a:lnTo>
                    <a:pt x="718" y="314"/>
                  </a:lnTo>
                  <a:lnTo>
                    <a:pt x="717" y="318"/>
                  </a:lnTo>
                  <a:lnTo>
                    <a:pt x="717" y="321"/>
                  </a:lnTo>
                  <a:lnTo>
                    <a:pt x="717" y="776"/>
                  </a:lnTo>
                  <a:lnTo>
                    <a:pt x="30" y="776"/>
                  </a:lnTo>
                  <a:lnTo>
                    <a:pt x="30" y="30"/>
                  </a:lnTo>
                  <a:lnTo>
                    <a:pt x="617" y="30"/>
                  </a:lnTo>
                  <a:lnTo>
                    <a:pt x="621" y="29"/>
                  </a:lnTo>
                  <a:lnTo>
                    <a:pt x="624" y="28"/>
                  </a:lnTo>
                  <a:lnTo>
                    <a:pt x="626" y="27"/>
                  </a:lnTo>
                  <a:lnTo>
                    <a:pt x="628" y="25"/>
                  </a:lnTo>
                  <a:lnTo>
                    <a:pt x="630" y="22"/>
                  </a:lnTo>
                  <a:lnTo>
                    <a:pt x="631" y="20"/>
                  </a:lnTo>
                  <a:lnTo>
                    <a:pt x="632" y="17"/>
                  </a:lnTo>
                  <a:lnTo>
                    <a:pt x="632" y="15"/>
                  </a:lnTo>
                  <a:lnTo>
                    <a:pt x="632" y="12"/>
                  </a:lnTo>
                  <a:lnTo>
                    <a:pt x="631" y="9"/>
                  </a:lnTo>
                  <a:lnTo>
                    <a:pt x="630" y="6"/>
                  </a:lnTo>
                  <a:lnTo>
                    <a:pt x="628" y="4"/>
                  </a:lnTo>
                  <a:lnTo>
                    <a:pt x="626" y="2"/>
                  </a:lnTo>
                  <a:lnTo>
                    <a:pt x="624" y="1"/>
                  </a:lnTo>
                  <a:lnTo>
                    <a:pt x="621" y="0"/>
                  </a:lnTo>
                  <a:lnTo>
                    <a:pt x="617" y="0"/>
                  </a:lnTo>
                  <a:lnTo>
                    <a:pt x="15" y="0"/>
                  </a:lnTo>
                  <a:lnTo>
                    <a:pt x="12" y="0"/>
                  </a:lnTo>
                  <a:lnTo>
                    <a:pt x="9" y="1"/>
                  </a:lnTo>
                  <a:lnTo>
                    <a:pt x="7" y="2"/>
                  </a:lnTo>
                  <a:lnTo>
                    <a:pt x="5" y="4"/>
                  </a:lnTo>
                  <a:lnTo>
                    <a:pt x="2" y="6"/>
                  </a:lnTo>
                  <a:lnTo>
                    <a:pt x="1" y="9"/>
                  </a:lnTo>
                  <a:lnTo>
                    <a:pt x="0" y="12"/>
                  </a:lnTo>
                  <a:lnTo>
                    <a:pt x="0" y="15"/>
                  </a:lnTo>
                  <a:lnTo>
                    <a:pt x="0" y="791"/>
                  </a:lnTo>
                  <a:lnTo>
                    <a:pt x="0" y="794"/>
                  </a:lnTo>
                  <a:lnTo>
                    <a:pt x="1" y="798"/>
                  </a:lnTo>
                  <a:lnTo>
                    <a:pt x="2" y="800"/>
                  </a:lnTo>
                  <a:lnTo>
                    <a:pt x="5" y="802"/>
                  </a:lnTo>
                  <a:lnTo>
                    <a:pt x="7" y="804"/>
                  </a:lnTo>
                  <a:lnTo>
                    <a:pt x="9" y="805"/>
                  </a:lnTo>
                  <a:lnTo>
                    <a:pt x="12" y="806"/>
                  </a:lnTo>
                  <a:lnTo>
                    <a:pt x="15" y="806"/>
                  </a:lnTo>
                  <a:lnTo>
                    <a:pt x="732" y="806"/>
                  </a:lnTo>
                  <a:lnTo>
                    <a:pt x="735" y="806"/>
                  </a:lnTo>
                  <a:lnTo>
                    <a:pt x="738" y="805"/>
                  </a:lnTo>
                  <a:lnTo>
                    <a:pt x="741" y="804"/>
                  </a:lnTo>
                  <a:lnTo>
                    <a:pt x="743" y="802"/>
                  </a:lnTo>
                  <a:lnTo>
                    <a:pt x="745" y="800"/>
                  </a:lnTo>
                  <a:lnTo>
                    <a:pt x="746" y="798"/>
                  </a:lnTo>
                  <a:lnTo>
                    <a:pt x="747" y="794"/>
                  </a:lnTo>
                  <a:lnTo>
                    <a:pt x="747" y="791"/>
                  </a:lnTo>
                  <a:lnTo>
                    <a:pt x="747" y="321"/>
                  </a:lnTo>
                  <a:lnTo>
                    <a:pt x="747" y="318"/>
                  </a:lnTo>
                  <a:lnTo>
                    <a:pt x="746" y="314"/>
                  </a:lnTo>
                  <a:lnTo>
                    <a:pt x="745" y="312"/>
                  </a:lnTo>
                  <a:lnTo>
                    <a:pt x="743" y="310"/>
                  </a:lnTo>
                  <a:lnTo>
                    <a:pt x="741" y="308"/>
                  </a:lnTo>
                  <a:lnTo>
                    <a:pt x="738" y="307"/>
                  </a:lnTo>
                  <a:lnTo>
                    <a:pt x="735" y="306"/>
                  </a:lnTo>
                  <a:lnTo>
                    <a:pt x="732" y="306"/>
                  </a:lnTo>
                  <a:lnTo>
                    <a:pt x="732" y="30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Freeform 178">
              <a:extLst>
                <a:ext uri="{FF2B5EF4-FFF2-40B4-BE49-F238E27FC236}">
                  <a16:creationId xmlns:a16="http://schemas.microsoft.com/office/drawing/2014/main" xmlns="" id="{68B5D917-65B8-4B5A-B66B-B60867DF01A3}"/>
                </a:ext>
              </a:extLst>
            </p:cNvPr>
            <p:cNvSpPr>
              <a:spLocks noEditPoints="1"/>
            </p:cNvSpPr>
            <p:nvPr/>
          </p:nvSpPr>
          <p:spPr bwMode="auto">
            <a:xfrm>
              <a:off x="9442450" y="771526"/>
              <a:ext cx="158750" cy="160338"/>
            </a:xfrm>
            <a:custGeom>
              <a:avLst/>
              <a:gdLst>
                <a:gd name="T0" fmla="*/ 433 w 503"/>
                <a:gd name="T1" fmla="*/ 110 h 504"/>
                <a:gd name="T2" fmla="*/ 429 w 503"/>
                <a:gd name="T3" fmla="*/ 37 h 504"/>
                <a:gd name="T4" fmla="*/ 435 w 503"/>
                <a:gd name="T5" fmla="*/ 31 h 504"/>
                <a:gd name="T6" fmla="*/ 442 w 503"/>
                <a:gd name="T7" fmla="*/ 30 h 504"/>
                <a:gd name="T8" fmla="*/ 451 w 503"/>
                <a:gd name="T9" fmla="*/ 31 h 504"/>
                <a:gd name="T10" fmla="*/ 460 w 503"/>
                <a:gd name="T11" fmla="*/ 36 h 504"/>
                <a:gd name="T12" fmla="*/ 466 w 503"/>
                <a:gd name="T13" fmla="*/ 43 h 504"/>
                <a:gd name="T14" fmla="*/ 471 w 503"/>
                <a:gd name="T15" fmla="*/ 52 h 504"/>
                <a:gd name="T16" fmla="*/ 473 w 503"/>
                <a:gd name="T17" fmla="*/ 65 h 504"/>
                <a:gd name="T18" fmla="*/ 467 w 503"/>
                <a:gd name="T19" fmla="*/ 75 h 504"/>
                <a:gd name="T20" fmla="*/ 111 w 503"/>
                <a:gd name="T21" fmla="*/ 431 h 504"/>
                <a:gd name="T22" fmla="*/ 72 w 503"/>
                <a:gd name="T23" fmla="*/ 393 h 504"/>
                <a:gd name="T24" fmla="*/ 411 w 503"/>
                <a:gd name="T25" fmla="*/ 131 h 504"/>
                <a:gd name="T26" fmla="*/ 499 w 503"/>
                <a:gd name="T27" fmla="*/ 40 h 504"/>
                <a:gd name="T28" fmla="*/ 489 w 503"/>
                <a:gd name="T29" fmla="*/ 24 h 504"/>
                <a:gd name="T30" fmla="*/ 476 w 503"/>
                <a:gd name="T31" fmla="*/ 11 h 504"/>
                <a:gd name="T32" fmla="*/ 460 w 503"/>
                <a:gd name="T33" fmla="*/ 4 h 504"/>
                <a:gd name="T34" fmla="*/ 442 w 503"/>
                <a:gd name="T35" fmla="*/ 0 h 504"/>
                <a:gd name="T36" fmla="*/ 424 w 503"/>
                <a:gd name="T37" fmla="*/ 4 h 504"/>
                <a:gd name="T38" fmla="*/ 407 w 503"/>
                <a:gd name="T39" fmla="*/ 15 h 504"/>
                <a:gd name="T40" fmla="*/ 47 w 503"/>
                <a:gd name="T41" fmla="*/ 376 h 504"/>
                <a:gd name="T42" fmla="*/ 1 w 503"/>
                <a:gd name="T43" fmla="*/ 483 h 504"/>
                <a:gd name="T44" fmla="*/ 0 w 503"/>
                <a:gd name="T45" fmla="*/ 492 h 504"/>
                <a:gd name="T46" fmla="*/ 4 w 503"/>
                <a:gd name="T47" fmla="*/ 500 h 504"/>
                <a:gd name="T48" fmla="*/ 9 w 503"/>
                <a:gd name="T49" fmla="*/ 503 h 504"/>
                <a:gd name="T50" fmla="*/ 15 w 503"/>
                <a:gd name="T51" fmla="*/ 504 h 504"/>
                <a:gd name="T52" fmla="*/ 20 w 503"/>
                <a:gd name="T53" fmla="*/ 503 h 504"/>
                <a:gd name="T54" fmla="*/ 127 w 503"/>
                <a:gd name="T55" fmla="*/ 457 h 504"/>
                <a:gd name="T56" fmla="*/ 488 w 503"/>
                <a:gd name="T57" fmla="*/ 96 h 504"/>
                <a:gd name="T58" fmla="*/ 497 w 503"/>
                <a:gd name="T59" fmla="*/ 84 h 504"/>
                <a:gd name="T60" fmla="*/ 502 w 503"/>
                <a:gd name="T61" fmla="*/ 70 h 504"/>
                <a:gd name="T62" fmla="*/ 503 w 503"/>
                <a:gd name="T63" fmla="*/ 55 h 504"/>
                <a:gd name="T64" fmla="*/ 499 w 503"/>
                <a:gd name="T65" fmla="*/ 40 h 5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03" h="504">
                  <a:moveTo>
                    <a:pt x="467" y="75"/>
                  </a:moveTo>
                  <a:lnTo>
                    <a:pt x="433" y="110"/>
                  </a:lnTo>
                  <a:lnTo>
                    <a:pt x="394" y="71"/>
                  </a:lnTo>
                  <a:lnTo>
                    <a:pt x="429" y="37"/>
                  </a:lnTo>
                  <a:lnTo>
                    <a:pt x="432" y="34"/>
                  </a:lnTo>
                  <a:lnTo>
                    <a:pt x="435" y="31"/>
                  </a:lnTo>
                  <a:lnTo>
                    <a:pt x="439" y="30"/>
                  </a:lnTo>
                  <a:lnTo>
                    <a:pt x="442" y="30"/>
                  </a:lnTo>
                  <a:lnTo>
                    <a:pt x="447" y="30"/>
                  </a:lnTo>
                  <a:lnTo>
                    <a:pt x="451" y="31"/>
                  </a:lnTo>
                  <a:lnTo>
                    <a:pt x="455" y="34"/>
                  </a:lnTo>
                  <a:lnTo>
                    <a:pt x="460" y="36"/>
                  </a:lnTo>
                  <a:lnTo>
                    <a:pt x="463" y="39"/>
                  </a:lnTo>
                  <a:lnTo>
                    <a:pt x="466" y="43"/>
                  </a:lnTo>
                  <a:lnTo>
                    <a:pt x="469" y="48"/>
                  </a:lnTo>
                  <a:lnTo>
                    <a:pt x="471" y="52"/>
                  </a:lnTo>
                  <a:lnTo>
                    <a:pt x="473" y="58"/>
                  </a:lnTo>
                  <a:lnTo>
                    <a:pt x="473" y="65"/>
                  </a:lnTo>
                  <a:lnTo>
                    <a:pt x="471" y="70"/>
                  </a:lnTo>
                  <a:lnTo>
                    <a:pt x="467" y="75"/>
                  </a:lnTo>
                  <a:lnTo>
                    <a:pt x="467" y="75"/>
                  </a:lnTo>
                  <a:close/>
                  <a:moveTo>
                    <a:pt x="111" y="431"/>
                  </a:moveTo>
                  <a:lnTo>
                    <a:pt x="42" y="460"/>
                  </a:lnTo>
                  <a:lnTo>
                    <a:pt x="72" y="393"/>
                  </a:lnTo>
                  <a:lnTo>
                    <a:pt x="373" y="91"/>
                  </a:lnTo>
                  <a:lnTo>
                    <a:pt x="411" y="131"/>
                  </a:lnTo>
                  <a:lnTo>
                    <a:pt x="111" y="431"/>
                  </a:lnTo>
                  <a:close/>
                  <a:moveTo>
                    <a:pt x="499" y="40"/>
                  </a:moveTo>
                  <a:lnTo>
                    <a:pt x="495" y="31"/>
                  </a:lnTo>
                  <a:lnTo>
                    <a:pt x="489" y="24"/>
                  </a:lnTo>
                  <a:lnTo>
                    <a:pt x="483" y="18"/>
                  </a:lnTo>
                  <a:lnTo>
                    <a:pt x="476" y="11"/>
                  </a:lnTo>
                  <a:lnTo>
                    <a:pt x="468" y="7"/>
                  </a:lnTo>
                  <a:lnTo>
                    <a:pt x="460" y="4"/>
                  </a:lnTo>
                  <a:lnTo>
                    <a:pt x="451" y="0"/>
                  </a:lnTo>
                  <a:lnTo>
                    <a:pt x="442" y="0"/>
                  </a:lnTo>
                  <a:lnTo>
                    <a:pt x="433" y="2"/>
                  </a:lnTo>
                  <a:lnTo>
                    <a:pt x="424" y="4"/>
                  </a:lnTo>
                  <a:lnTo>
                    <a:pt x="415" y="9"/>
                  </a:lnTo>
                  <a:lnTo>
                    <a:pt x="407" y="15"/>
                  </a:lnTo>
                  <a:lnTo>
                    <a:pt x="49" y="374"/>
                  </a:lnTo>
                  <a:lnTo>
                    <a:pt x="47" y="376"/>
                  </a:lnTo>
                  <a:lnTo>
                    <a:pt x="46" y="379"/>
                  </a:lnTo>
                  <a:lnTo>
                    <a:pt x="1" y="483"/>
                  </a:lnTo>
                  <a:lnTo>
                    <a:pt x="0" y="487"/>
                  </a:lnTo>
                  <a:lnTo>
                    <a:pt x="0" y="492"/>
                  </a:lnTo>
                  <a:lnTo>
                    <a:pt x="1" y="496"/>
                  </a:lnTo>
                  <a:lnTo>
                    <a:pt x="4" y="500"/>
                  </a:lnTo>
                  <a:lnTo>
                    <a:pt x="6" y="502"/>
                  </a:lnTo>
                  <a:lnTo>
                    <a:pt x="9" y="503"/>
                  </a:lnTo>
                  <a:lnTo>
                    <a:pt x="11" y="504"/>
                  </a:lnTo>
                  <a:lnTo>
                    <a:pt x="15" y="504"/>
                  </a:lnTo>
                  <a:lnTo>
                    <a:pt x="18" y="504"/>
                  </a:lnTo>
                  <a:lnTo>
                    <a:pt x="20" y="503"/>
                  </a:lnTo>
                  <a:lnTo>
                    <a:pt x="125" y="458"/>
                  </a:lnTo>
                  <a:lnTo>
                    <a:pt x="127" y="457"/>
                  </a:lnTo>
                  <a:lnTo>
                    <a:pt x="129" y="455"/>
                  </a:lnTo>
                  <a:lnTo>
                    <a:pt x="488" y="96"/>
                  </a:lnTo>
                  <a:lnTo>
                    <a:pt x="494" y="90"/>
                  </a:lnTo>
                  <a:lnTo>
                    <a:pt x="497" y="84"/>
                  </a:lnTo>
                  <a:lnTo>
                    <a:pt x="500" y="77"/>
                  </a:lnTo>
                  <a:lnTo>
                    <a:pt x="502" y="70"/>
                  </a:lnTo>
                  <a:lnTo>
                    <a:pt x="503" y="63"/>
                  </a:lnTo>
                  <a:lnTo>
                    <a:pt x="503" y="55"/>
                  </a:lnTo>
                  <a:lnTo>
                    <a:pt x="501" y="48"/>
                  </a:lnTo>
                  <a:lnTo>
                    <a:pt x="499" y="4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58" name="Freeform 229">
            <a:extLst>
              <a:ext uri="{FF2B5EF4-FFF2-40B4-BE49-F238E27FC236}">
                <a16:creationId xmlns:a16="http://schemas.microsoft.com/office/drawing/2014/main" xmlns="" id="{DDC52692-B6B9-40BC-BDAD-C608BF94CC5D}"/>
              </a:ext>
            </a:extLst>
          </p:cNvPr>
          <p:cNvSpPr>
            <a:spLocks noEditPoints="1"/>
          </p:cNvSpPr>
          <p:nvPr/>
        </p:nvSpPr>
        <p:spPr bwMode="auto">
          <a:xfrm>
            <a:off x="4319281" y="5427837"/>
            <a:ext cx="213731" cy="202155"/>
          </a:xfrm>
          <a:custGeom>
            <a:avLst/>
            <a:gdLst>
              <a:gd name="T0" fmla="*/ 571 w 852"/>
              <a:gd name="T1" fmla="*/ 332 h 881"/>
              <a:gd name="T2" fmla="*/ 465 w 852"/>
              <a:gd name="T3" fmla="*/ 271 h 881"/>
              <a:gd name="T4" fmla="*/ 540 w 852"/>
              <a:gd name="T5" fmla="*/ 137 h 881"/>
              <a:gd name="T6" fmla="*/ 644 w 852"/>
              <a:gd name="T7" fmla="*/ 195 h 881"/>
              <a:gd name="T8" fmla="*/ 720 w 852"/>
              <a:gd name="T9" fmla="*/ 287 h 881"/>
              <a:gd name="T10" fmla="*/ 759 w 852"/>
              <a:gd name="T11" fmla="*/ 402 h 881"/>
              <a:gd name="T12" fmla="*/ 495 w 852"/>
              <a:gd name="T13" fmla="*/ 616 h 881"/>
              <a:gd name="T14" fmla="*/ 588 w 852"/>
              <a:gd name="T15" fmla="*/ 538 h 881"/>
              <a:gd name="T16" fmla="*/ 759 w 852"/>
              <a:gd name="T17" fmla="*/ 494 h 881"/>
              <a:gd name="T18" fmla="*/ 720 w 852"/>
              <a:gd name="T19" fmla="*/ 609 h 881"/>
              <a:gd name="T20" fmla="*/ 644 w 852"/>
              <a:gd name="T21" fmla="*/ 700 h 881"/>
              <a:gd name="T22" fmla="*/ 540 w 852"/>
              <a:gd name="T23" fmla="*/ 759 h 881"/>
              <a:gd name="T24" fmla="*/ 583 w 852"/>
              <a:gd name="T25" fmla="*/ 463 h 881"/>
              <a:gd name="T26" fmla="*/ 539 w 852"/>
              <a:gd name="T27" fmla="*/ 554 h 881"/>
              <a:gd name="T28" fmla="*/ 449 w 852"/>
              <a:gd name="T29" fmla="*/ 596 h 881"/>
              <a:gd name="T30" fmla="*/ 520 w 852"/>
              <a:gd name="T31" fmla="*/ 326 h 881"/>
              <a:gd name="T32" fmla="*/ 578 w 852"/>
              <a:gd name="T33" fmla="*/ 407 h 881"/>
              <a:gd name="T34" fmla="*/ 372 w 852"/>
              <a:gd name="T35" fmla="*/ 280 h 881"/>
              <a:gd name="T36" fmla="*/ 279 w 852"/>
              <a:gd name="T37" fmla="*/ 358 h 881"/>
              <a:gd name="T38" fmla="*/ 108 w 852"/>
              <a:gd name="T39" fmla="*/ 402 h 881"/>
              <a:gd name="T40" fmla="*/ 148 w 852"/>
              <a:gd name="T41" fmla="*/ 286 h 881"/>
              <a:gd name="T42" fmla="*/ 223 w 852"/>
              <a:gd name="T43" fmla="*/ 195 h 881"/>
              <a:gd name="T44" fmla="*/ 327 w 852"/>
              <a:gd name="T45" fmla="*/ 137 h 881"/>
              <a:gd name="T46" fmla="*/ 419 w 852"/>
              <a:gd name="T47" fmla="*/ 433 h 881"/>
              <a:gd name="T48" fmla="*/ 320 w 852"/>
              <a:gd name="T49" fmla="*/ 352 h 881"/>
              <a:gd name="T50" fmla="*/ 405 w 852"/>
              <a:gd name="T51" fmla="*/ 301 h 881"/>
              <a:gd name="T52" fmla="*/ 358 w 852"/>
              <a:gd name="T53" fmla="*/ 577 h 881"/>
              <a:gd name="T54" fmla="*/ 294 w 852"/>
              <a:gd name="T55" fmla="*/ 501 h 881"/>
              <a:gd name="T56" fmla="*/ 387 w 852"/>
              <a:gd name="T57" fmla="*/ 774 h 881"/>
              <a:gd name="T58" fmla="*/ 273 w 852"/>
              <a:gd name="T59" fmla="*/ 734 h 881"/>
              <a:gd name="T60" fmla="*/ 182 w 852"/>
              <a:gd name="T61" fmla="*/ 658 h 881"/>
              <a:gd name="T62" fmla="*/ 123 w 852"/>
              <a:gd name="T63" fmla="*/ 554 h 881"/>
              <a:gd name="T64" fmla="*/ 258 w 852"/>
              <a:gd name="T65" fmla="*/ 479 h 881"/>
              <a:gd name="T66" fmla="*/ 319 w 852"/>
              <a:gd name="T67" fmla="*/ 585 h 881"/>
              <a:gd name="T68" fmla="*/ 419 w 852"/>
              <a:gd name="T69" fmla="*/ 776 h 881"/>
              <a:gd name="T70" fmla="*/ 773 w 852"/>
              <a:gd name="T71" fmla="*/ 333 h 881"/>
              <a:gd name="T72" fmla="*/ 709 w 852"/>
              <a:gd name="T73" fmla="*/ 219 h 881"/>
              <a:gd name="T74" fmla="*/ 610 w 852"/>
              <a:gd name="T75" fmla="*/ 136 h 881"/>
              <a:gd name="T76" fmla="*/ 483 w 852"/>
              <a:gd name="T77" fmla="*/ 93 h 881"/>
              <a:gd name="T78" fmla="*/ 442 w 852"/>
              <a:gd name="T79" fmla="*/ 2 h 881"/>
              <a:gd name="T80" fmla="*/ 421 w 852"/>
              <a:gd name="T81" fmla="*/ 6 h 881"/>
              <a:gd name="T82" fmla="*/ 351 w 852"/>
              <a:gd name="T83" fmla="*/ 99 h 881"/>
              <a:gd name="T84" fmla="*/ 231 w 852"/>
              <a:gd name="T85" fmla="*/ 153 h 881"/>
              <a:gd name="T86" fmla="*/ 139 w 852"/>
              <a:gd name="T87" fmla="*/ 245 h 881"/>
              <a:gd name="T88" fmla="*/ 84 w 852"/>
              <a:gd name="T89" fmla="*/ 365 h 881"/>
              <a:gd name="T90" fmla="*/ 7 w 852"/>
              <a:gd name="T91" fmla="*/ 436 h 881"/>
              <a:gd name="T92" fmla="*/ 3 w 852"/>
              <a:gd name="T93" fmla="*/ 456 h 881"/>
              <a:gd name="T94" fmla="*/ 79 w 852"/>
              <a:gd name="T95" fmla="*/ 497 h 881"/>
              <a:gd name="T96" fmla="*/ 121 w 852"/>
              <a:gd name="T97" fmla="*/ 623 h 881"/>
              <a:gd name="T98" fmla="*/ 204 w 852"/>
              <a:gd name="T99" fmla="*/ 724 h 881"/>
              <a:gd name="T100" fmla="*/ 319 w 852"/>
              <a:gd name="T101" fmla="*/ 788 h 881"/>
              <a:gd name="T102" fmla="*/ 419 w 852"/>
              <a:gd name="T103" fmla="*/ 869 h 881"/>
              <a:gd name="T104" fmla="*/ 436 w 852"/>
              <a:gd name="T105" fmla="*/ 881 h 881"/>
              <a:gd name="T106" fmla="*/ 449 w 852"/>
              <a:gd name="T107" fmla="*/ 806 h 881"/>
              <a:gd name="T108" fmla="*/ 580 w 852"/>
              <a:gd name="T109" fmla="*/ 775 h 881"/>
              <a:gd name="T110" fmla="*/ 688 w 852"/>
              <a:gd name="T111" fmla="*/ 701 h 881"/>
              <a:gd name="T112" fmla="*/ 762 w 852"/>
              <a:gd name="T113" fmla="*/ 594 h 881"/>
              <a:gd name="T114" fmla="*/ 793 w 852"/>
              <a:gd name="T115" fmla="*/ 463 h 881"/>
              <a:gd name="T116" fmla="*/ 852 w 852"/>
              <a:gd name="T117" fmla="*/ 451 h 881"/>
              <a:gd name="T118" fmla="*/ 841 w 852"/>
              <a:gd name="T119" fmla="*/ 434 h 8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52" h="881">
                <a:moveTo>
                  <a:pt x="613" y="433"/>
                </a:moveTo>
                <a:lnTo>
                  <a:pt x="611" y="417"/>
                </a:lnTo>
                <a:lnTo>
                  <a:pt x="606" y="402"/>
                </a:lnTo>
                <a:lnTo>
                  <a:pt x="602" y="386"/>
                </a:lnTo>
                <a:lnTo>
                  <a:pt x="596" y="372"/>
                </a:lnTo>
                <a:lnTo>
                  <a:pt x="588" y="358"/>
                </a:lnTo>
                <a:lnTo>
                  <a:pt x="581" y="345"/>
                </a:lnTo>
                <a:lnTo>
                  <a:pt x="571" y="332"/>
                </a:lnTo>
                <a:lnTo>
                  <a:pt x="560" y="322"/>
                </a:lnTo>
                <a:lnTo>
                  <a:pt x="549" y="311"/>
                </a:lnTo>
                <a:lnTo>
                  <a:pt x="537" y="301"/>
                </a:lnTo>
                <a:lnTo>
                  <a:pt x="524" y="293"/>
                </a:lnTo>
                <a:lnTo>
                  <a:pt x="510" y="286"/>
                </a:lnTo>
                <a:lnTo>
                  <a:pt x="495" y="280"/>
                </a:lnTo>
                <a:lnTo>
                  <a:pt x="480" y="275"/>
                </a:lnTo>
                <a:lnTo>
                  <a:pt x="465" y="271"/>
                </a:lnTo>
                <a:lnTo>
                  <a:pt x="449" y="269"/>
                </a:lnTo>
                <a:lnTo>
                  <a:pt x="449" y="120"/>
                </a:lnTo>
                <a:lnTo>
                  <a:pt x="464" y="121"/>
                </a:lnTo>
                <a:lnTo>
                  <a:pt x="480" y="123"/>
                </a:lnTo>
                <a:lnTo>
                  <a:pt x="495" y="125"/>
                </a:lnTo>
                <a:lnTo>
                  <a:pt x="510" y="128"/>
                </a:lnTo>
                <a:lnTo>
                  <a:pt x="525" y="132"/>
                </a:lnTo>
                <a:lnTo>
                  <a:pt x="540" y="137"/>
                </a:lnTo>
                <a:lnTo>
                  <a:pt x="554" y="142"/>
                </a:lnTo>
                <a:lnTo>
                  <a:pt x="568" y="148"/>
                </a:lnTo>
                <a:lnTo>
                  <a:pt x="582" y="155"/>
                </a:lnTo>
                <a:lnTo>
                  <a:pt x="595" y="161"/>
                </a:lnTo>
                <a:lnTo>
                  <a:pt x="607" y="170"/>
                </a:lnTo>
                <a:lnTo>
                  <a:pt x="620" y="177"/>
                </a:lnTo>
                <a:lnTo>
                  <a:pt x="632" y="186"/>
                </a:lnTo>
                <a:lnTo>
                  <a:pt x="644" y="195"/>
                </a:lnTo>
                <a:lnTo>
                  <a:pt x="656" y="205"/>
                </a:lnTo>
                <a:lnTo>
                  <a:pt x="666" y="216"/>
                </a:lnTo>
                <a:lnTo>
                  <a:pt x="676" y="226"/>
                </a:lnTo>
                <a:lnTo>
                  <a:pt x="687" y="238"/>
                </a:lnTo>
                <a:lnTo>
                  <a:pt x="695" y="249"/>
                </a:lnTo>
                <a:lnTo>
                  <a:pt x="705" y="262"/>
                </a:lnTo>
                <a:lnTo>
                  <a:pt x="712" y="273"/>
                </a:lnTo>
                <a:lnTo>
                  <a:pt x="720" y="287"/>
                </a:lnTo>
                <a:lnTo>
                  <a:pt x="727" y="300"/>
                </a:lnTo>
                <a:lnTo>
                  <a:pt x="734" y="314"/>
                </a:lnTo>
                <a:lnTo>
                  <a:pt x="740" y="328"/>
                </a:lnTo>
                <a:lnTo>
                  <a:pt x="745" y="342"/>
                </a:lnTo>
                <a:lnTo>
                  <a:pt x="750" y="357"/>
                </a:lnTo>
                <a:lnTo>
                  <a:pt x="754" y="371"/>
                </a:lnTo>
                <a:lnTo>
                  <a:pt x="757" y="387"/>
                </a:lnTo>
                <a:lnTo>
                  <a:pt x="759" y="402"/>
                </a:lnTo>
                <a:lnTo>
                  <a:pt x="762" y="418"/>
                </a:lnTo>
                <a:lnTo>
                  <a:pt x="763" y="433"/>
                </a:lnTo>
                <a:lnTo>
                  <a:pt x="613" y="433"/>
                </a:lnTo>
                <a:close/>
                <a:moveTo>
                  <a:pt x="449" y="776"/>
                </a:moveTo>
                <a:lnTo>
                  <a:pt x="449" y="626"/>
                </a:lnTo>
                <a:lnTo>
                  <a:pt x="465" y="624"/>
                </a:lnTo>
                <a:lnTo>
                  <a:pt x="480" y="621"/>
                </a:lnTo>
                <a:lnTo>
                  <a:pt x="495" y="616"/>
                </a:lnTo>
                <a:lnTo>
                  <a:pt x="510" y="610"/>
                </a:lnTo>
                <a:lnTo>
                  <a:pt x="524" y="603"/>
                </a:lnTo>
                <a:lnTo>
                  <a:pt x="537" y="594"/>
                </a:lnTo>
                <a:lnTo>
                  <a:pt x="549" y="585"/>
                </a:lnTo>
                <a:lnTo>
                  <a:pt x="560" y="575"/>
                </a:lnTo>
                <a:lnTo>
                  <a:pt x="571" y="563"/>
                </a:lnTo>
                <a:lnTo>
                  <a:pt x="581" y="551"/>
                </a:lnTo>
                <a:lnTo>
                  <a:pt x="588" y="538"/>
                </a:lnTo>
                <a:lnTo>
                  <a:pt x="596" y="524"/>
                </a:lnTo>
                <a:lnTo>
                  <a:pt x="602" y="510"/>
                </a:lnTo>
                <a:lnTo>
                  <a:pt x="606" y="495"/>
                </a:lnTo>
                <a:lnTo>
                  <a:pt x="611" y="479"/>
                </a:lnTo>
                <a:lnTo>
                  <a:pt x="613" y="463"/>
                </a:lnTo>
                <a:lnTo>
                  <a:pt x="763" y="463"/>
                </a:lnTo>
                <a:lnTo>
                  <a:pt x="762" y="479"/>
                </a:lnTo>
                <a:lnTo>
                  <a:pt x="759" y="494"/>
                </a:lnTo>
                <a:lnTo>
                  <a:pt x="757" y="510"/>
                </a:lnTo>
                <a:lnTo>
                  <a:pt x="754" y="525"/>
                </a:lnTo>
                <a:lnTo>
                  <a:pt x="750" y="540"/>
                </a:lnTo>
                <a:lnTo>
                  <a:pt x="745" y="554"/>
                </a:lnTo>
                <a:lnTo>
                  <a:pt x="740" y="569"/>
                </a:lnTo>
                <a:lnTo>
                  <a:pt x="734" y="582"/>
                </a:lnTo>
                <a:lnTo>
                  <a:pt x="727" y="595"/>
                </a:lnTo>
                <a:lnTo>
                  <a:pt x="720" y="609"/>
                </a:lnTo>
                <a:lnTo>
                  <a:pt x="712" y="622"/>
                </a:lnTo>
                <a:lnTo>
                  <a:pt x="705" y="635"/>
                </a:lnTo>
                <a:lnTo>
                  <a:pt x="695" y="647"/>
                </a:lnTo>
                <a:lnTo>
                  <a:pt x="687" y="658"/>
                </a:lnTo>
                <a:lnTo>
                  <a:pt x="676" y="669"/>
                </a:lnTo>
                <a:lnTo>
                  <a:pt x="666" y="680"/>
                </a:lnTo>
                <a:lnTo>
                  <a:pt x="656" y="690"/>
                </a:lnTo>
                <a:lnTo>
                  <a:pt x="644" y="700"/>
                </a:lnTo>
                <a:lnTo>
                  <a:pt x="632" y="710"/>
                </a:lnTo>
                <a:lnTo>
                  <a:pt x="620" y="718"/>
                </a:lnTo>
                <a:lnTo>
                  <a:pt x="607" y="727"/>
                </a:lnTo>
                <a:lnTo>
                  <a:pt x="595" y="734"/>
                </a:lnTo>
                <a:lnTo>
                  <a:pt x="582" y="742"/>
                </a:lnTo>
                <a:lnTo>
                  <a:pt x="568" y="748"/>
                </a:lnTo>
                <a:lnTo>
                  <a:pt x="554" y="754"/>
                </a:lnTo>
                <a:lnTo>
                  <a:pt x="540" y="759"/>
                </a:lnTo>
                <a:lnTo>
                  <a:pt x="525" y="763"/>
                </a:lnTo>
                <a:lnTo>
                  <a:pt x="510" y="767"/>
                </a:lnTo>
                <a:lnTo>
                  <a:pt x="495" y="771"/>
                </a:lnTo>
                <a:lnTo>
                  <a:pt x="480" y="774"/>
                </a:lnTo>
                <a:lnTo>
                  <a:pt x="464" y="775"/>
                </a:lnTo>
                <a:lnTo>
                  <a:pt x="449" y="776"/>
                </a:lnTo>
                <a:close/>
                <a:moveTo>
                  <a:pt x="449" y="463"/>
                </a:moveTo>
                <a:lnTo>
                  <a:pt x="583" y="463"/>
                </a:lnTo>
                <a:lnTo>
                  <a:pt x="581" y="476"/>
                </a:lnTo>
                <a:lnTo>
                  <a:pt x="578" y="488"/>
                </a:lnTo>
                <a:lnTo>
                  <a:pt x="573" y="501"/>
                </a:lnTo>
                <a:lnTo>
                  <a:pt x="569" y="513"/>
                </a:lnTo>
                <a:lnTo>
                  <a:pt x="563" y="524"/>
                </a:lnTo>
                <a:lnTo>
                  <a:pt x="556" y="534"/>
                </a:lnTo>
                <a:lnTo>
                  <a:pt x="548" y="544"/>
                </a:lnTo>
                <a:lnTo>
                  <a:pt x="539" y="554"/>
                </a:lnTo>
                <a:lnTo>
                  <a:pt x="530" y="562"/>
                </a:lnTo>
                <a:lnTo>
                  <a:pt x="520" y="570"/>
                </a:lnTo>
                <a:lnTo>
                  <a:pt x="509" y="577"/>
                </a:lnTo>
                <a:lnTo>
                  <a:pt x="498" y="582"/>
                </a:lnTo>
                <a:lnTo>
                  <a:pt x="487" y="588"/>
                </a:lnTo>
                <a:lnTo>
                  <a:pt x="475" y="592"/>
                </a:lnTo>
                <a:lnTo>
                  <a:pt x="462" y="594"/>
                </a:lnTo>
                <a:lnTo>
                  <a:pt x="449" y="596"/>
                </a:lnTo>
                <a:lnTo>
                  <a:pt x="449" y="463"/>
                </a:lnTo>
                <a:close/>
                <a:moveTo>
                  <a:pt x="449" y="299"/>
                </a:moveTo>
                <a:lnTo>
                  <a:pt x="462" y="301"/>
                </a:lnTo>
                <a:lnTo>
                  <a:pt x="475" y="304"/>
                </a:lnTo>
                <a:lnTo>
                  <a:pt x="487" y="309"/>
                </a:lnTo>
                <a:lnTo>
                  <a:pt x="498" y="313"/>
                </a:lnTo>
                <a:lnTo>
                  <a:pt x="509" y="319"/>
                </a:lnTo>
                <a:lnTo>
                  <a:pt x="520" y="326"/>
                </a:lnTo>
                <a:lnTo>
                  <a:pt x="530" y="334"/>
                </a:lnTo>
                <a:lnTo>
                  <a:pt x="539" y="342"/>
                </a:lnTo>
                <a:lnTo>
                  <a:pt x="548" y="352"/>
                </a:lnTo>
                <a:lnTo>
                  <a:pt x="556" y="361"/>
                </a:lnTo>
                <a:lnTo>
                  <a:pt x="563" y="372"/>
                </a:lnTo>
                <a:lnTo>
                  <a:pt x="569" y="384"/>
                </a:lnTo>
                <a:lnTo>
                  <a:pt x="573" y="395"/>
                </a:lnTo>
                <a:lnTo>
                  <a:pt x="578" y="407"/>
                </a:lnTo>
                <a:lnTo>
                  <a:pt x="581" y="420"/>
                </a:lnTo>
                <a:lnTo>
                  <a:pt x="583" y="433"/>
                </a:lnTo>
                <a:lnTo>
                  <a:pt x="449" y="433"/>
                </a:lnTo>
                <a:lnTo>
                  <a:pt x="449" y="299"/>
                </a:lnTo>
                <a:close/>
                <a:moveTo>
                  <a:pt x="419" y="269"/>
                </a:moveTo>
                <a:lnTo>
                  <a:pt x="403" y="271"/>
                </a:lnTo>
                <a:lnTo>
                  <a:pt x="387" y="275"/>
                </a:lnTo>
                <a:lnTo>
                  <a:pt x="372" y="280"/>
                </a:lnTo>
                <a:lnTo>
                  <a:pt x="357" y="286"/>
                </a:lnTo>
                <a:lnTo>
                  <a:pt x="344" y="293"/>
                </a:lnTo>
                <a:lnTo>
                  <a:pt x="330" y="301"/>
                </a:lnTo>
                <a:lnTo>
                  <a:pt x="319" y="311"/>
                </a:lnTo>
                <a:lnTo>
                  <a:pt x="307" y="322"/>
                </a:lnTo>
                <a:lnTo>
                  <a:pt x="296" y="332"/>
                </a:lnTo>
                <a:lnTo>
                  <a:pt x="288" y="345"/>
                </a:lnTo>
                <a:lnTo>
                  <a:pt x="279" y="358"/>
                </a:lnTo>
                <a:lnTo>
                  <a:pt x="272" y="372"/>
                </a:lnTo>
                <a:lnTo>
                  <a:pt x="265" y="387"/>
                </a:lnTo>
                <a:lnTo>
                  <a:pt x="261" y="402"/>
                </a:lnTo>
                <a:lnTo>
                  <a:pt x="258" y="417"/>
                </a:lnTo>
                <a:lnTo>
                  <a:pt x="256" y="433"/>
                </a:lnTo>
                <a:lnTo>
                  <a:pt x="106" y="433"/>
                </a:lnTo>
                <a:lnTo>
                  <a:pt x="107" y="417"/>
                </a:lnTo>
                <a:lnTo>
                  <a:pt x="108" y="402"/>
                </a:lnTo>
                <a:lnTo>
                  <a:pt x="111" y="387"/>
                </a:lnTo>
                <a:lnTo>
                  <a:pt x="114" y="371"/>
                </a:lnTo>
                <a:lnTo>
                  <a:pt x="118" y="357"/>
                </a:lnTo>
                <a:lnTo>
                  <a:pt x="123" y="342"/>
                </a:lnTo>
                <a:lnTo>
                  <a:pt x="128" y="328"/>
                </a:lnTo>
                <a:lnTo>
                  <a:pt x="134" y="314"/>
                </a:lnTo>
                <a:lnTo>
                  <a:pt x="140" y="300"/>
                </a:lnTo>
                <a:lnTo>
                  <a:pt x="148" y="286"/>
                </a:lnTo>
                <a:lnTo>
                  <a:pt x="155" y="273"/>
                </a:lnTo>
                <a:lnTo>
                  <a:pt x="164" y="262"/>
                </a:lnTo>
                <a:lnTo>
                  <a:pt x="172" y="249"/>
                </a:lnTo>
                <a:lnTo>
                  <a:pt x="182" y="238"/>
                </a:lnTo>
                <a:lnTo>
                  <a:pt x="191" y="226"/>
                </a:lnTo>
                <a:lnTo>
                  <a:pt x="201" y="216"/>
                </a:lnTo>
                <a:lnTo>
                  <a:pt x="213" y="205"/>
                </a:lnTo>
                <a:lnTo>
                  <a:pt x="223" y="195"/>
                </a:lnTo>
                <a:lnTo>
                  <a:pt x="235" y="186"/>
                </a:lnTo>
                <a:lnTo>
                  <a:pt x="247" y="177"/>
                </a:lnTo>
                <a:lnTo>
                  <a:pt x="260" y="170"/>
                </a:lnTo>
                <a:lnTo>
                  <a:pt x="273" y="161"/>
                </a:lnTo>
                <a:lnTo>
                  <a:pt x="285" y="155"/>
                </a:lnTo>
                <a:lnTo>
                  <a:pt x="299" y="148"/>
                </a:lnTo>
                <a:lnTo>
                  <a:pt x="313" y="142"/>
                </a:lnTo>
                <a:lnTo>
                  <a:pt x="327" y="137"/>
                </a:lnTo>
                <a:lnTo>
                  <a:pt x="342" y="132"/>
                </a:lnTo>
                <a:lnTo>
                  <a:pt x="357" y="128"/>
                </a:lnTo>
                <a:lnTo>
                  <a:pt x="372" y="125"/>
                </a:lnTo>
                <a:lnTo>
                  <a:pt x="387" y="123"/>
                </a:lnTo>
                <a:lnTo>
                  <a:pt x="403" y="121"/>
                </a:lnTo>
                <a:lnTo>
                  <a:pt x="419" y="120"/>
                </a:lnTo>
                <a:lnTo>
                  <a:pt x="419" y="269"/>
                </a:lnTo>
                <a:close/>
                <a:moveTo>
                  <a:pt x="419" y="433"/>
                </a:moveTo>
                <a:lnTo>
                  <a:pt x="285" y="433"/>
                </a:lnTo>
                <a:lnTo>
                  <a:pt x="287" y="420"/>
                </a:lnTo>
                <a:lnTo>
                  <a:pt x="290" y="407"/>
                </a:lnTo>
                <a:lnTo>
                  <a:pt x="294" y="395"/>
                </a:lnTo>
                <a:lnTo>
                  <a:pt x="299" y="384"/>
                </a:lnTo>
                <a:lnTo>
                  <a:pt x="305" y="372"/>
                </a:lnTo>
                <a:lnTo>
                  <a:pt x="312" y="361"/>
                </a:lnTo>
                <a:lnTo>
                  <a:pt x="320" y="352"/>
                </a:lnTo>
                <a:lnTo>
                  <a:pt x="328" y="342"/>
                </a:lnTo>
                <a:lnTo>
                  <a:pt x="338" y="334"/>
                </a:lnTo>
                <a:lnTo>
                  <a:pt x="348" y="326"/>
                </a:lnTo>
                <a:lnTo>
                  <a:pt x="358" y="319"/>
                </a:lnTo>
                <a:lnTo>
                  <a:pt x="369" y="313"/>
                </a:lnTo>
                <a:lnTo>
                  <a:pt x="381" y="309"/>
                </a:lnTo>
                <a:lnTo>
                  <a:pt x="394" y="304"/>
                </a:lnTo>
                <a:lnTo>
                  <a:pt x="405" y="301"/>
                </a:lnTo>
                <a:lnTo>
                  <a:pt x="419" y="299"/>
                </a:lnTo>
                <a:lnTo>
                  <a:pt x="419" y="433"/>
                </a:lnTo>
                <a:close/>
                <a:moveTo>
                  <a:pt x="419" y="596"/>
                </a:moveTo>
                <a:lnTo>
                  <a:pt x="405" y="594"/>
                </a:lnTo>
                <a:lnTo>
                  <a:pt x="394" y="592"/>
                </a:lnTo>
                <a:lnTo>
                  <a:pt x="381" y="588"/>
                </a:lnTo>
                <a:lnTo>
                  <a:pt x="369" y="582"/>
                </a:lnTo>
                <a:lnTo>
                  <a:pt x="358" y="577"/>
                </a:lnTo>
                <a:lnTo>
                  <a:pt x="348" y="570"/>
                </a:lnTo>
                <a:lnTo>
                  <a:pt x="338" y="562"/>
                </a:lnTo>
                <a:lnTo>
                  <a:pt x="328" y="554"/>
                </a:lnTo>
                <a:lnTo>
                  <a:pt x="320" y="544"/>
                </a:lnTo>
                <a:lnTo>
                  <a:pt x="312" y="534"/>
                </a:lnTo>
                <a:lnTo>
                  <a:pt x="305" y="524"/>
                </a:lnTo>
                <a:lnTo>
                  <a:pt x="299" y="513"/>
                </a:lnTo>
                <a:lnTo>
                  <a:pt x="294" y="501"/>
                </a:lnTo>
                <a:lnTo>
                  <a:pt x="290" y="488"/>
                </a:lnTo>
                <a:lnTo>
                  <a:pt x="287" y="476"/>
                </a:lnTo>
                <a:lnTo>
                  <a:pt x="285" y="463"/>
                </a:lnTo>
                <a:lnTo>
                  <a:pt x="419" y="463"/>
                </a:lnTo>
                <a:lnTo>
                  <a:pt x="419" y="596"/>
                </a:lnTo>
                <a:close/>
                <a:moveTo>
                  <a:pt x="419" y="776"/>
                </a:moveTo>
                <a:lnTo>
                  <a:pt x="403" y="775"/>
                </a:lnTo>
                <a:lnTo>
                  <a:pt x="387" y="774"/>
                </a:lnTo>
                <a:lnTo>
                  <a:pt x="372" y="771"/>
                </a:lnTo>
                <a:lnTo>
                  <a:pt x="357" y="767"/>
                </a:lnTo>
                <a:lnTo>
                  <a:pt x="342" y="763"/>
                </a:lnTo>
                <a:lnTo>
                  <a:pt x="327" y="759"/>
                </a:lnTo>
                <a:lnTo>
                  <a:pt x="313" y="754"/>
                </a:lnTo>
                <a:lnTo>
                  <a:pt x="299" y="748"/>
                </a:lnTo>
                <a:lnTo>
                  <a:pt x="285" y="742"/>
                </a:lnTo>
                <a:lnTo>
                  <a:pt x="273" y="734"/>
                </a:lnTo>
                <a:lnTo>
                  <a:pt x="260" y="727"/>
                </a:lnTo>
                <a:lnTo>
                  <a:pt x="247" y="718"/>
                </a:lnTo>
                <a:lnTo>
                  <a:pt x="235" y="710"/>
                </a:lnTo>
                <a:lnTo>
                  <a:pt x="223" y="700"/>
                </a:lnTo>
                <a:lnTo>
                  <a:pt x="213" y="690"/>
                </a:lnTo>
                <a:lnTo>
                  <a:pt x="201" y="680"/>
                </a:lnTo>
                <a:lnTo>
                  <a:pt x="191" y="669"/>
                </a:lnTo>
                <a:lnTo>
                  <a:pt x="182" y="658"/>
                </a:lnTo>
                <a:lnTo>
                  <a:pt x="172" y="647"/>
                </a:lnTo>
                <a:lnTo>
                  <a:pt x="164" y="635"/>
                </a:lnTo>
                <a:lnTo>
                  <a:pt x="155" y="622"/>
                </a:lnTo>
                <a:lnTo>
                  <a:pt x="148" y="609"/>
                </a:lnTo>
                <a:lnTo>
                  <a:pt x="140" y="596"/>
                </a:lnTo>
                <a:lnTo>
                  <a:pt x="134" y="582"/>
                </a:lnTo>
                <a:lnTo>
                  <a:pt x="128" y="569"/>
                </a:lnTo>
                <a:lnTo>
                  <a:pt x="123" y="554"/>
                </a:lnTo>
                <a:lnTo>
                  <a:pt x="118" y="540"/>
                </a:lnTo>
                <a:lnTo>
                  <a:pt x="114" y="525"/>
                </a:lnTo>
                <a:lnTo>
                  <a:pt x="111" y="510"/>
                </a:lnTo>
                <a:lnTo>
                  <a:pt x="108" y="495"/>
                </a:lnTo>
                <a:lnTo>
                  <a:pt x="107" y="479"/>
                </a:lnTo>
                <a:lnTo>
                  <a:pt x="106" y="463"/>
                </a:lnTo>
                <a:lnTo>
                  <a:pt x="256" y="463"/>
                </a:lnTo>
                <a:lnTo>
                  <a:pt x="258" y="479"/>
                </a:lnTo>
                <a:lnTo>
                  <a:pt x="261" y="495"/>
                </a:lnTo>
                <a:lnTo>
                  <a:pt x="265" y="510"/>
                </a:lnTo>
                <a:lnTo>
                  <a:pt x="272" y="524"/>
                </a:lnTo>
                <a:lnTo>
                  <a:pt x="279" y="538"/>
                </a:lnTo>
                <a:lnTo>
                  <a:pt x="288" y="551"/>
                </a:lnTo>
                <a:lnTo>
                  <a:pt x="296" y="563"/>
                </a:lnTo>
                <a:lnTo>
                  <a:pt x="307" y="575"/>
                </a:lnTo>
                <a:lnTo>
                  <a:pt x="319" y="585"/>
                </a:lnTo>
                <a:lnTo>
                  <a:pt x="330" y="594"/>
                </a:lnTo>
                <a:lnTo>
                  <a:pt x="344" y="603"/>
                </a:lnTo>
                <a:lnTo>
                  <a:pt x="357" y="610"/>
                </a:lnTo>
                <a:lnTo>
                  <a:pt x="372" y="617"/>
                </a:lnTo>
                <a:lnTo>
                  <a:pt x="387" y="621"/>
                </a:lnTo>
                <a:lnTo>
                  <a:pt x="403" y="624"/>
                </a:lnTo>
                <a:lnTo>
                  <a:pt x="419" y="626"/>
                </a:lnTo>
                <a:lnTo>
                  <a:pt x="419" y="776"/>
                </a:lnTo>
                <a:close/>
                <a:moveTo>
                  <a:pt x="837" y="433"/>
                </a:moveTo>
                <a:lnTo>
                  <a:pt x="793" y="433"/>
                </a:lnTo>
                <a:lnTo>
                  <a:pt x="791" y="416"/>
                </a:lnTo>
                <a:lnTo>
                  <a:pt x="789" y="399"/>
                </a:lnTo>
                <a:lnTo>
                  <a:pt x="786" y="381"/>
                </a:lnTo>
                <a:lnTo>
                  <a:pt x="783" y="365"/>
                </a:lnTo>
                <a:lnTo>
                  <a:pt x="779" y="349"/>
                </a:lnTo>
                <a:lnTo>
                  <a:pt x="773" y="333"/>
                </a:lnTo>
                <a:lnTo>
                  <a:pt x="768" y="317"/>
                </a:lnTo>
                <a:lnTo>
                  <a:pt x="762" y="302"/>
                </a:lnTo>
                <a:lnTo>
                  <a:pt x="754" y="287"/>
                </a:lnTo>
                <a:lnTo>
                  <a:pt x="747" y="272"/>
                </a:lnTo>
                <a:lnTo>
                  <a:pt x="738" y="259"/>
                </a:lnTo>
                <a:lnTo>
                  <a:pt x="729" y="245"/>
                </a:lnTo>
                <a:lnTo>
                  <a:pt x="720" y="232"/>
                </a:lnTo>
                <a:lnTo>
                  <a:pt x="709" y="219"/>
                </a:lnTo>
                <a:lnTo>
                  <a:pt x="698" y="206"/>
                </a:lnTo>
                <a:lnTo>
                  <a:pt x="688" y="194"/>
                </a:lnTo>
                <a:lnTo>
                  <a:pt x="676" y="184"/>
                </a:lnTo>
                <a:lnTo>
                  <a:pt x="663" y="173"/>
                </a:lnTo>
                <a:lnTo>
                  <a:pt x="650" y="162"/>
                </a:lnTo>
                <a:lnTo>
                  <a:pt x="637" y="153"/>
                </a:lnTo>
                <a:lnTo>
                  <a:pt x="624" y="144"/>
                </a:lnTo>
                <a:lnTo>
                  <a:pt x="610" y="136"/>
                </a:lnTo>
                <a:lnTo>
                  <a:pt x="595" y="128"/>
                </a:lnTo>
                <a:lnTo>
                  <a:pt x="580" y="121"/>
                </a:lnTo>
                <a:lnTo>
                  <a:pt x="565" y="114"/>
                </a:lnTo>
                <a:lnTo>
                  <a:pt x="549" y="109"/>
                </a:lnTo>
                <a:lnTo>
                  <a:pt x="533" y="103"/>
                </a:lnTo>
                <a:lnTo>
                  <a:pt x="517" y="99"/>
                </a:lnTo>
                <a:lnTo>
                  <a:pt x="500" y="96"/>
                </a:lnTo>
                <a:lnTo>
                  <a:pt x="483" y="93"/>
                </a:lnTo>
                <a:lnTo>
                  <a:pt x="466" y="91"/>
                </a:lnTo>
                <a:lnTo>
                  <a:pt x="449" y="90"/>
                </a:lnTo>
                <a:lnTo>
                  <a:pt x="449" y="15"/>
                </a:lnTo>
                <a:lnTo>
                  <a:pt x="448" y="12"/>
                </a:lnTo>
                <a:lnTo>
                  <a:pt x="448" y="9"/>
                </a:lnTo>
                <a:lnTo>
                  <a:pt x="446" y="6"/>
                </a:lnTo>
                <a:lnTo>
                  <a:pt x="445" y="4"/>
                </a:lnTo>
                <a:lnTo>
                  <a:pt x="442" y="2"/>
                </a:lnTo>
                <a:lnTo>
                  <a:pt x="440" y="1"/>
                </a:lnTo>
                <a:lnTo>
                  <a:pt x="436" y="0"/>
                </a:lnTo>
                <a:lnTo>
                  <a:pt x="434" y="0"/>
                </a:lnTo>
                <a:lnTo>
                  <a:pt x="431" y="0"/>
                </a:lnTo>
                <a:lnTo>
                  <a:pt x="428" y="1"/>
                </a:lnTo>
                <a:lnTo>
                  <a:pt x="426" y="2"/>
                </a:lnTo>
                <a:lnTo>
                  <a:pt x="423" y="4"/>
                </a:lnTo>
                <a:lnTo>
                  <a:pt x="421" y="6"/>
                </a:lnTo>
                <a:lnTo>
                  <a:pt x="420" y="9"/>
                </a:lnTo>
                <a:lnTo>
                  <a:pt x="419" y="12"/>
                </a:lnTo>
                <a:lnTo>
                  <a:pt x="419" y="15"/>
                </a:lnTo>
                <a:lnTo>
                  <a:pt x="419" y="90"/>
                </a:lnTo>
                <a:lnTo>
                  <a:pt x="401" y="91"/>
                </a:lnTo>
                <a:lnTo>
                  <a:pt x="384" y="93"/>
                </a:lnTo>
                <a:lnTo>
                  <a:pt x="368" y="96"/>
                </a:lnTo>
                <a:lnTo>
                  <a:pt x="351" y="99"/>
                </a:lnTo>
                <a:lnTo>
                  <a:pt x="335" y="103"/>
                </a:lnTo>
                <a:lnTo>
                  <a:pt x="319" y="109"/>
                </a:lnTo>
                <a:lnTo>
                  <a:pt x="304" y="114"/>
                </a:lnTo>
                <a:lnTo>
                  <a:pt x="288" y="121"/>
                </a:lnTo>
                <a:lnTo>
                  <a:pt x="273" y="128"/>
                </a:lnTo>
                <a:lnTo>
                  <a:pt x="259" y="136"/>
                </a:lnTo>
                <a:lnTo>
                  <a:pt x="244" y="144"/>
                </a:lnTo>
                <a:lnTo>
                  <a:pt x="231" y="153"/>
                </a:lnTo>
                <a:lnTo>
                  <a:pt x="217" y="162"/>
                </a:lnTo>
                <a:lnTo>
                  <a:pt x="204" y="173"/>
                </a:lnTo>
                <a:lnTo>
                  <a:pt x="192" y="184"/>
                </a:lnTo>
                <a:lnTo>
                  <a:pt x="181" y="194"/>
                </a:lnTo>
                <a:lnTo>
                  <a:pt x="169" y="206"/>
                </a:lnTo>
                <a:lnTo>
                  <a:pt x="158" y="219"/>
                </a:lnTo>
                <a:lnTo>
                  <a:pt x="149" y="232"/>
                </a:lnTo>
                <a:lnTo>
                  <a:pt x="139" y="245"/>
                </a:lnTo>
                <a:lnTo>
                  <a:pt x="129" y="259"/>
                </a:lnTo>
                <a:lnTo>
                  <a:pt x="121" y="272"/>
                </a:lnTo>
                <a:lnTo>
                  <a:pt x="113" y="287"/>
                </a:lnTo>
                <a:lnTo>
                  <a:pt x="106" y="302"/>
                </a:lnTo>
                <a:lnTo>
                  <a:pt x="99" y="317"/>
                </a:lnTo>
                <a:lnTo>
                  <a:pt x="94" y="333"/>
                </a:lnTo>
                <a:lnTo>
                  <a:pt x="89" y="349"/>
                </a:lnTo>
                <a:lnTo>
                  <a:pt x="84" y="365"/>
                </a:lnTo>
                <a:lnTo>
                  <a:pt x="81" y="381"/>
                </a:lnTo>
                <a:lnTo>
                  <a:pt x="79" y="399"/>
                </a:lnTo>
                <a:lnTo>
                  <a:pt x="77" y="416"/>
                </a:lnTo>
                <a:lnTo>
                  <a:pt x="76" y="433"/>
                </a:lnTo>
                <a:lnTo>
                  <a:pt x="15" y="433"/>
                </a:lnTo>
                <a:lnTo>
                  <a:pt x="13" y="434"/>
                </a:lnTo>
                <a:lnTo>
                  <a:pt x="10" y="434"/>
                </a:lnTo>
                <a:lnTo>
                  <a:pt x="7" y="436"/>
                </a:lnTo>
                <a:lnTo>
                  <a:pt x="5" y="437"/>
                </a:lnTo>
                <a:lnTo>
                  <a:pt x="3" y="439"/>
                </a:lnTo>
                <a:lnTo>
                  <a:pt x="2" y="442"/>
                </a:lnTo>
                <a:lnTo>
                  <a:pt x="1" y="445"/>
                </a:lnTo>
                <a:lnTo>
                  <a:pt x="0" y="448"/>
                </a:lnTo>
                <a:lnTo>
                  <a:pt x="1" y="451"/>
                </a:lnTo>
                <a:lnTo>
                  <a:pt x="2" y="454"/>
                </a:lnTo>
                <a:lnTo>
                  <a:pt x="3" y="456"/>
                </a:lnTo>
                <a:lnTo>
                  <a:pt x="5" y="458"/>
                </a:lnTo>
                <a:lnTo>
                  <a:pt x="7" y="461"/>
                </a:lnTo>
                <a:lnTo>
                  <a:pt x="10" y="462"/>
                </a:lnTo>
                <a:lnTo>
                  <a:pt x="13" y="463"/>
                </a:lnTo>
                <a:lnTo>
                  <a:pt x="15" y="463"/>
                </a:lnTo>
                <a:lnTo>
                  <a:pt x="76" y="463"/>
                </a:lnTo>
                <a:lnTo>
                  <a:pt x="77" y="480"/>
                </a:lnTo>
                <a:lnTo>
                  <a:pt x="79" y="497"/>
                </a:lnTo>
                <a:lnTo>
                  <a:pt x="81" y="514"/>
                </a:lnTo>
                <a:lnTo>
                  <a:pt x="84" y="531"/>
                </a:lnTo>
                <a:lnTo>
                  <a:pt x="89" y="547"/>
                </a:lnTo>
                <a:lnTo>
                  <a:pt x="94" y="563"/>
                </a:lnTo>
                <a:lnTo>
                  <a:pt x="99" y="578"/>
                </a:lnTo>
                <a:lnTo>
                  <a:pt x="106" y="594"/>
                </a:lnTo>
                <a:lnTo>
                  <a:pt x="113" y="609"/>
                </a:lnTo>
                <a:lnTo>
                  <a:pt x="121" y="623"/>
                </a:lnTo>
                <a:lnTo>
                  <a:pt x="129" y="637"/>
                </a:lnTo>
                <a:lnTo>
                  <a:pt x="139" y="651"/>
                </a:lnTo>
                <a:lnTo>
                  <a:pt x="149" y="665"/>
                </a:lnTo>
                <a:lnTo>
                  <a:pt x="158" y="678"/>
                </a:lnTo>
                <a:lnTo>
                  <a:pt x="169" y="689"/>
                </a:lnTo>
                <a:lnTo>
                  <a:pt x="181" y="701"/>
                </a:lnTo>
                <a:lnTo>
                  <a:pt x="192" y="713"/>
                </a:lnTo>
                <a:lnTo>
                  <a:pt x="204" y="724"/>
                </a:lnTo>
                <a:lnTo>
                  <a:pt x="217" y="733"/>
                </a:lnTo>
                <a:lnTo>
                  <a:pt x="231" y="743"/>
                </a:lnTo>
                <a:lnTo>
                  <a:pt x="244" y="753"/>
                </a:lnTo>
                <a:lnTo>
                  <a:pt x="259" y="761"/>
                </a:lnTo>
                <a:lnTo>
                  <a:pt x="273" y="769"/>
                </a:lnTo>
                <a:lnTo>
                  <a:pt x="288" y="775"/>
                </a:lnTo>
                <a:lnTo>
                  <a:pt x="304" y="781"/>
                </a:lnTo>
                <a:lnTo>
                  <a:pt x="319" y="788"/>
                </a:lnTo>
                <a:lnTo>
                  <a:pt x="335" y="792"/>
                </a:lnTo>
                <a:lnTo>
                  <a:pt x="351" y="796"/>
                </a:lnTo>
                <a:lnTo>
                  <a:pt x="368" y="801"/>
                </a:lnTo>
                <a:lnTo>
                  <a:pt x="384" y="803"/>
                </a:lnTo>
                <a:lnTo>
                  <a:pt x="401" y="805"/>
                </a:lnTo>
                <a:lnTo>
                  <a:pt x="419" y="806"/>
                </a:lnTo>
                <a:lnTo>
                  <a:pt x="419" y="866"/>
                </a:lnTo>
                <a:lnTo>
                  <a:pt x="419" y="869"/>
                </a:lnTo>
                <a:lnTo>
                  <a:pt x="420" y="872"/>
                </a:lnTo>
                <a:lnTo>
                  <a:pt x="421" y="874"/>
                </a:lnTo>
                <a:lnTo>
                  <a:pt x="423" y="877"/>
                </a:lnTo>
                <a:lnTo>
                  <a:pt x="426" y="879"/>
                </a:lnTo>
                <a:lnTo>
                  <a:pt x="428" y="880"/>
                </a:lnTo>
                <a:lnTo>
                  <a:pt x="431" y="881"/>
                </a:lnTo>
                <a:lnTo>
                  <a:pt x="434" y="881"/>
                </a:lnTo>
                <a:lnTo>
                  <a:pt x="436" y="881"/>
                </a:lnTo>
                <a:lnTo>
                  <a:pt x="440" y="880"/>
                </a:lnTo>
                <a:lnTo>
                  <a:pt x="442" y="879"/>
                </a:lnTo>
                <a:lnTo>
                  <a:pt x="445" y="877"/>
                </a:lnTo>
                <a:lnTo>
                  <a:pt x="446" y="874"/>
                </a:lnTo>
                <a:lnTo>
                  <a:pt x="448" y="872"/>
                </a:lnTo>
                <a:lnTo>
                  <a:pt x="448" y="869"/>
                </a:lnTo>
                <a:lnTo>
                  <a:pt x="449" y="866"/>
                </a:lnTo>
                <a:lnTo>
                  <a:pt x="449" y="806"/>
                </a:lnTo>
                <a:lnTo>
                  <a:pt x="466" y="805"/>
                </a:lnTo>
                <a:lnTo>
                  <a:pt x="483" y="803"/>
                </a:lnTo>
                <a:lnTo>
                  <a:pt x="500" y="801"/>
                </a:lnTo>
                <a:lnTo>
                  <a:pt x="517" y="796"/>
                </a:lnTo>
                <a:lnTo>
                  <a:pt x="533" y="792"/>
                </a:lnTo>
                <a:lnTo>
                  <a:pt x="549" y="788"/>
                </a:lnTo>
                <a:lnTo>
                  <a:pt x="565" y="781"/>
                </a:lnTo>
                <a:lnTo>
                  <a:pt x="580" y="775"/>
                </a:lnTo>
                <a:lnTo>
                  <a:pt x="595" y="769"/>
                </a:lnTo>
                <a:lnTo>
                  <a:pt x="610" y="761"/>
                </a:lnTo>
                <a:lnTo>
                  <a:pt x="624" y="753"/>
                </a:lnTo>
                <a:lnTo>
                  <a:pt x="637" y="743"/>
                </a:lnTo>
                <a:lnTo>
                  <a:pt x="650" y="733"/>
                </a:lnTo>
                <a:lnTo>
                  <a:pt x="663" y="724"/>
                </a:lnTo>
                <a:lnTo>
                  <a:pt x="676" y="713"/>
                </a:lnTo>
                <a:lnTo>
                  <a:pt x="688" y="701"/>
                </a:lnTo>
                <a:lnTo>
                  <a:pt x="698" y="689"/>
                </a:lnTo>
                <a:lnTo>
                  <a:pt x="709" y="678"/>
                </a:lnTo>
                <a:lnTo>
                  <a:pt x="720" y="665"/>
                </a:lnTo>
                <a:lnTo>
                  <a:pt x="729" y="651"/>
                </a:lnTo>
                <a:lnTo>
                  <a:pt x="738" y="637"/>
                </a:lnTo>
                <a:lnTo>
                  <a:pt x="747" y="623"/>
                </a:lnTo>
                <a:lnTo>
                  <a:pt x="754" y="609"/>
                </a:lnTo>
                <a:lnTo>
                  <a:pt x="762" y="594"/>
                </a:lnTo>
                <a:lnTo>
                  <a:pt x="768" y="578"/>
                </a:lnTo>
                <a:lnTo>
                  <a:pt x="773" y="563"/>
                </a:lnTo>
                <a:lnTo>
                  <a:pt x="779" y="547"/>
                </a:lnTo>
                <a:lnTo>
                  <a:pt x="783" y="531"/>
                </a:lnTo>
                <a:lnTo>
                  <a:pt x="786" y="514"/>
                </a:lnTo>
                <a:lnTo>
                  <a:pt x="789" y="497"/>
                </a:lnTo>
                <a:lnTo>
                  <a:pt x="791" y="480"/>
                </a:lnTo>
                <a:lnTo>
                  <a:pt x="793" y="463"/>
                </a:lnTo>
                <a:lnTo>
                  <a:pt x="837" y="463"/>
                </a:lnTo>
                <a:lnTo>
                  <a:pt x="841" y="463"/>
                </a:lnTo>
                <a:lnTo>
                  <a:pt x="843" y="462"/>
                </a:lnTo>
                <a:lnTo>
                  <a:pt x="846" y="461"/>
                </a:lnTo>
                <a:lnTo>
                  <a:pt x="848" y="458"/>
                </a:lnTo>
                <a:lnTo>
                  <a:pt x="849" y="456"/>
                </a:lnTo>
                <a:lnTo>
                  <a:pt x="851" y="454"/>
                </a:lnTo>
                <a:lnTo>
                  <a:pt x="852" y="451"/>
                </a:lnTo>
                <a:lnTo>
                  <a:pt x="852" y="448"/>
                </a:lnTo>
                <a:lnTo>
                  <a:pt x="852" y="445"/>
                </a:lnTo>
                <a:lnTo>
                  <a:pt x="851" y="442"/>
                </a:lnTo>
                <a:lnTo>
                  <a:pt x="849" y="439"/>
                </a:lnTo>
                <a:lnTo>
                  <a:pt x="848" y="437"/>
                </a:lnTo>
                <a:lnTo>
                  <a:pt x="846" y="436"/>
                </a:lnTo>
                <a:lnTo>
                  <a:pt x="843" y="434"/>
                </a:lnTo>
                <a:lnTo>
                  <a:pt x="841" y="434"/>
                </a:lnTo>
                <a:lnTo>
                  <a:pt x="837" y="43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4" name="Group 58">
            <a:extLst>
              <a:ext uri="{FF2B5EF4-FFF2-40B4-BE49-F238E27FC236}">
                <a16:creationId xmlns:a16="http://schemas.microsoft.com/office/drawing/2014/main" xmlns="" id="{3ED64D8F-76DB-442B-9728-945CB4D6B406}"/>
              </a:ext>
            </a:extLst>
          </p:cNvPr>
          <p:cNvGrpSpPr/>
          <p:nvPr/>
        </p:nvGrpSpPr>
        <p:grpSpPr>
          <a:xfrm>
            <a:off x="7546553" y="2692350"/>
            <a:ext cx="223731" cy="190669"/>
            <a:chOff x="9888538" y="2498726"/>
            <a:chExt cx="284162" cy="263525"/>
          </a:xfrm>
          <a:solidFill>
            <a:schemeClr val="bg1"/>
          </a:solidFill>
        </p:grpSpPr>
        <p:sp>
          <p:nvSpPr>
            <p:cNvPr id="60" name="Freeform 274">
              <a:extLst>
                <a:ext uri="{FF2B5EF4-FFF2-40B4-BE49-F238E27FC236}">
                  <a16:creationId xmlns:a16="http://schemas.microsoft.com/office/drawing/2014/main" xmlns="" id="{DA4CFB09-7872-4E92-A3CF-5ACE166816B6}"/>
                </a:ext>
              </a:extLst>
            </p:cNvPr>
            <p:cNvSpPr>
              <a:spLocks noEditPoints="1"/>
            </p:cNvSpPr>
            <p:nvPr/>
          </p:nvSpPr>
          <p:spPr bwMode="auto">
            <a:xfrm>
              <a:off x="9888538" y="2498726"/>
              <a:ext cx="284162" cy="263525"/>
            </a:xfrm>
            <a:custGeom>
              <a:avLst/>
              <a:gdLst>
                <a:gd name="T0" fmla="*/ 573 w 896"/>
                <a:gd name="T1" fmla="*/ 758 h 829"/>
                <a:gd name="T2" fmla="*/ 509 w 896"/>
                <a:gd name="T3" fmla="*/ 637 h 829"/>
                <a:gd name="T4" fmla="*/ 549 w 896"/>
                <a:gd name="T5" fmla="*/ 506 h 829"/>
                <a:gd name="T6" fmla="*/ 670 w 896"/>
                <a:gd name="T7" fmla="*/ 441 h 829"/>
                <a:gd name="T8" fmla="*/ 801 w 896"/>
                <a:gd name="T9" fmla="*/ 481 h 829"/>
                <a:gd name="T10" fmla="*/ 867 w 896"/>
                <a:gd name="T11" fmla="*/ 601 h 829"/>
                <a:gd name="T12" fmla="*/ 826 w 896"/>
                <a:gd name="T13" fmla="*/ 734 h 829"/>
                <a:gd name="T14" fmla="*/ 706 w 896"/>
                <a:gd name="T15" fmla="*/ 798 h 829"/>
                <a:gd name="T16" fmla="*/ 109 w 896"/>
                <a:gd name="T17" fmla="*/ 768 h 829"/>
                <a:gd name="T18" fmla="*/ 33 w 896"/>
                <a:gd name="T19" fmla="*/ 655 h 829"/>
                <a:gd name="T20" fmla="*/ 61 w 896"/>
                <a:gd name="T21" fmla="*/ 520 h 829"/>
                <a:gd name="T22" fmla="*/ 173 w 896"/>
                <a:gd name="T23" fmla="*/ 444 h 829"/>
                <a:gd name="T24" fmla="*/ 309 w 896"/>
                <a:gd name="T25" fmla="*/ 471 h 829"/>
                <a:gd name="T26" fmla="*/ 385 w 896"/>
                <a:gd name="T27" fmla="*/ 583 h 829"/>
                <a:gd name="T28" fmla="*/ 358 w 896"/>
                <a:gd name="T29" fmla="*/ 720 h 829"/>
                <a:gd name="T30" fmla="*/ 245 w 896"/>
                <a:gd name="T31" fmla="*/ 795 h 829"/>
                <a:gd name="T32" fmla="*/ 744 w 896"/>
                <a:gd name="T33" fmla="*/ 235 h 829"/>
                <a:gd name="T34" fmla="*/ 596 w 896"/>
                <a:gd name="T35" fmla="*/ 8 h 829"/>
                <a:gd name="T36" fmla="*/ 516 w 896"/>
                <a:gd name="T37" fmla="*/ 8 h 829"/>
                <a:gd name="T38" fmla="*/ 478 w 896"/>
                <a:gd name="T39" fmla="*/ 36 h 829"/>
                <a:gd name="T40" fmla="*/ 490 w 896"/>
                <a:gd name="T41" fmla="*/ 201 h 829"/>
                <a:gd name="T42" fmla="*/ 508 w 896"/>
                <a:gd name="T43" fmla="*/ 189 h 829"/>
                <a:gd name="T44" fmla="*/ 557 w 896"/>
                <a:gd name="T45" fmla="*/ 31 h 829"/>
                <a:gd name="T46" fmla="*/ 660 w 896"/>
                <a:gd name="T47" fmla="*/ 195 h 829"/>
                <a:gd name="T48" fmla="*/ 735 w 896"/>
                <a:gd name="T49" fmla="*/ 416 h 829"/>
                <a:gd name="T50" fmla="*/ 619 w 896"/>
                <a:gd name="T51" fmla="*/ 421 h 829"/>
                <a:gd name="T52" fmla="*/ 532 w 896"/>
                <a:gd name="T53" fmla="*/ 480 h 829"/>
                <a:gd name="T54" fmla="*/ 563 w 896"/>
                <a:gd name="T55" fmla="*/ 320 h 829"/>
                <a:gd name="T56" fmla="*/ 584 w 896"/>
                <a:gd name="T57" fmla="*/ 356 h 829"/>
                <a:gd name="T58" fmla="*/ 603 w 896"/>
                <a:gd name="T59" fmla="*/ 365 h 829"/>
                <a:gd name="T60" fmla="*/ 610 w 896"/>
                <a:gd name="T61" fmla="*/ 332 h 829"/>
                <a:gd name="T62" fmla="*/ 541 w 896"/>
                <a:gd name="T63" fmla="*/ 276 h 829"/>
                <a:gd name="T64" fmla="*/ 414 w 896"/>
                <a:gd name="T65" fmla="*/ 263 h 829"/>
                <a:gd name="T66" fmla="*/ 311 w 896"/>
                <a:gd name="T67" fmla="*/ 299 h 829"/>
                <a:gd name="T68" fmla="*/ 286 w 896"/>
                <a:gd name="T69" fmla="*/ 356 h 829"/>
                <a:gd name="T70" fmla="*/ 305 w 896"/>
                <a:gd name="T71" fmla="*/ 365 h 829"/>
                <a:gd name="T72" fmla="*/ 316 w 896"/>
                <a:gd name="T73" fmla="*/ 342 h 829"/>
                <a:gd name="T74" fmla="*/ 388 w 896"/>
                <a:gd name="T75" fmla="*/ 297 h 829"/>
                <a:gd name="T76" fmla="*/ 325 w 896"/>
                <a:gd name="T77" fmla="*/ 446 h 829"/>
                <a:gd name="T78" fmla="*/ 224 w 896"/>
                <a:gd name="T79" fmla="*/ 411 h 829"/>
                <a:gd name="T80" fmla="*/ 105 w 896"/>
                <a:gd name="T81" fmla="*/ 438 h 829"/>
                <a:gd name="T82" fmla="*/ 306 w 896"/>
                <a:gd name="T83" fmla="*/ 39 h 829"/>
                <a:gd name="T84" fmla="*/ 379 w 896"/>
                <a:gd name="T85" fmla="*/ 37 h 829"/>
                <a:gd name="T86" fmla="*/ 396 w 896"/>
                <a:gd name="T87" fmla="*/ 199 h 829"/>
                <a:gd name="T88" fmla="*/ 416 w 896"/>
                <a:gd name="T89" fmla="*/ 195 h 829"/>
                <a:gd name="T90" fmla="*/ 414 w 896"/>
                <a:gd name="T91" fmla="*/ 26 h 829"/>
                <a:gd name="T92" fmla="*/ 343 w 896"/>
                <a:gd name="T93" fmla="*/ 0 h 829"/>
                <a:gd name="T94" fmla="*/ 274 w 896"/>
                <a:gd name="T95" fmla="*/ 26 h 829"/>
                <a:gd name="T96" fmla="*/ 31 w 896"/>
                <a:gd name="T97" fmla="*/ 510 h 829"/>
                <a:gd name="T98" fmla="*/ 1 w 896"/>
                <a:gd name="T99" fmla="*/ 604 h 829"/>
                <a:gd name="T100" fmla="*/ 26 w 896"/>
                <a:gd name="T101" fmla="*/ 719 h 829"/>
                <a:gd name="T102" fmla="*/ 148 w 896"/>
                <a:gd name="T103" fmla="*/ 819 h 829"/>
                <a:gd name="T104" fmla="*/ 272 w 896"/>
                <a:gd name="T105" fmla="*/ 819 h 829"/>
                <a:gd name="T106" fmla="*/ 394 w 896"/>
                <a:gd name="T107" fmla="*/ 719 h 829"/>
                <a:gd name="T108" fmla="*/ 418 w 896"/>
                <a:gd name="T109" fmla="*/ 292 h 829"/>
                <a:gd name="T110" fmla="*/ 480 w 896"/>
                <a:gd name="T111" fmla="*/ 651 h 829"/>
                <a:gd name="T112" fmla="*/ 554 w 896"/>
                <a:gd name="T113" fmla="*/ 781 h 829"/>
                <a:gd name="T114" fmla="*/ 677 w 896"/>
                <a:gd name="T115" fmla="*/ 829 h 829"/>
                <a:gd name="T116" fmla="*/ 821 w 896"/>
                <a:gd name="T117" fmla="*/ 781 h 829"/>
                <a:gd name="T118" fmla="*/ 894 w 896"/>
                <a:gd name="T119" fmla="*/ 651 h 829"/>
                <a:gd name="T120" fmla="*/ 885 w 896"/>
                <a:gd name="T121" fmla="*/ 549 h 8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896" h="829">
                  <a:moveTo>
                    <a:pt x="688" y="799"/>
                  </a:moveTo>
                  <a:lnTo>
                    <a:pt x="670" y="798"/>
                  </a:lnTo>
                  <a:lnTo>
                    <a:pt x="652" y="795"/>
                  </a:lnTo>
                  <a:lnTo>
                    <a:pt x="634" y="790"/>
                  </a:lnTo>
                  <a:lnTo>
                    <a:pt x="618" y="785"/>
                  </a:lnTo>
                  <a:lnTo>
                    <a:pt x="602" y="777"/>
                  </a:lnTo>
                  <a:lnTo>
                    <a:pt x="587" y="768"/>
                  </a:lnTo>
                  <a:lnTo>
                    <a:pt x="573" y="758"/>
                  </a:lnTo>
                  <a:lnTo>
                    <a:pt x="561" y="746"/>
                  </a:lnTo>
                  <a:lnTo>
                    <a:pt x="549" y="734"/>
                  </a:lnTo>
                  <a:lnTo>
                    <a:pt x="539" y="720"/>
                  </a:lnTo>
                  <a:lnTo>
                    <a:pt x="530" y="705"/>
                  </a:lnTo>
                  <a:lnTo>
                    <a:pt x="522" y="689"/>
                  </a:lnTo>
                  <a:lnTo>
                    <a:pt x="517" y="673"/>
                  </a:lnTo>
                  <a:lnTo>
                    <a:pt x="512" y="655"/>
                  </a:lnTo>
                  <a:lnTo>
                    <a:pt x="509" y="637"/>
                  </a:lnTo>
                  <a:lnTo>
                    <a:pt x="508" y="619"/>
                  </a:lnTo>
                  <a:lnTo>
                    <a:pt x="509" y="601"/>
                  </a:lnTo>
                  <a:lnTo>
                    <a:pt x="512" y="583"/>
                  </a:lnTo>
                  <a:lnTo>
                    <a:pt x="517" y="566"/>
                  </a:lnTo>
                  <a:lnTo>
                    <a:pt x="522" y="550"/>
                  </a:lnTo>
                  <a:lnTo>
                    <a:pt x="530" y="534"/>
                  </a:lnTo>
                  <a:lnTo>
                    <a:pt x="539" y="520"/>
                  </a:lnTo>
                  <a:lnTo>
                    <a:pt x="549" y="506"/>
                  </a:lnTo>
                  <a:lnTo>
                    <a:pt x="561" y="493"/>
                  </a:lnTo>
                  <a:lnTo>
                    <a:pt x="573" y="481"/>
                  </a:lnTo>
                  <a:lnTo>
                    <a:pt x="587" y="471"/>
                  </a:lnTo>
                  <a:lnTo>
                    <a:pt x="602" y="462"/>
                  </a:lnTo>
                  <a:lnTo>
                    <a:pt x="618" y="454"/>
                  </a:lnTo>
                  <a:lnTo>
                    <a:pt x="634" y="448"/>
                  </a:lnTo>
                  <a:lnTo>
                    <a:pt x="652" y="444"/>
                  </a:lnTo>
                  <a:lnTo>
                    <a:pt x="670" y="441"/>
                  </a:lnTo>
                  <a:lnTo>
                    <a:pt x="688" y="441"/>
                  </a:lnTo>
                  <a:lnTo>
                    <a:pt x="706" y="441"/>
                  </a:lnTo>
                  <a:lnTo>
                    <a:pt x="724" y="444"/>
                  </a:lnTo>
                  <a:lnTo>
                    <a:pt x="741" y="448"/>
                  </a:lnTo>
                  <a:lnTo>
                    <a:pt x="757" y="454"/>
                  </a:lnTo>
                  <a:lnTo>
                    <a:pt x="773" y="462"/>
                  </a:lnTo>
                  <a:lnTo>
                    <a:pt x="787" y="471"/>
                  </a:lnTo>
                  <a:lnTo>
                    <a:pt x="801" y="481"/>
                  </a:lnTo>
                  <a:lnTo>
                    <a:pt x="814" y="493"/>
                  </a:lnTo>
                  <a:lnTo>
                    <a:pt x="826" y="506"/>
                  </a:lnTo>
                  <a:lnTo>
                    <a:pt x="837" y="520"/>
                  </a:lnTo>
                  <a:lnTo>
                    <a:pt x="845" y="534"/>
                  </a:lnTo>
                  <a:lnTo>
                    <a:pt x="853" y="550"/>
                  </a:lnTo>
                  <a:lnTo>
                    <a:pt x="859" y="566"/>
                  </a:lnTo>
                  <a:lnTo>
                    <a:pt x="863" y="583"/>
                  </a:lnTo>
                  <a:lnTo>
                    <a:pt x="867" y="601"/>
                  </a:lnTo>
                  <a:lnTo>
                    <a:pt x="867" y="619"/>
                  </a:lnTo>
                  <a:lnTo>
                    <a:pt x="867" y="637"/>
                  </a:lnTo>
                  <a:lnTo>
                    <a:pt x="863" y="655"/>
                  </a:lnTo>
                  <a:lnTo>
                    <a:pt x="859" y="673"/>
                  </a:lnTo>
                  <a:lnTo>
                    <a:pt x="853" y="689"/>
                  </a:lnTo>
                  <a:lnTo>
                    <a:pt x="845" y="705"/>
                  </a:lnTo>
                  <a:lnTo>
                    <a:pt x="837" y="720"/>
                  </a:lnTo>
                  <a:lnTo>
                    <a:pt x="826" y="734"/>
                  </a:lnTo>
                  <a:lnTo>
                    <a:pt x="814" y="746"/>
                  </a:lnTo>
                  <a:lnTo>
                    <a:pt x="801" y="758"/>
                  </a:lnTo>
                  <a:lnTo>
                    <a:pt x="787" y="768"/>
                  </a:lnTo>
                  <a:lnTo>
                    <a:pt x="773" y="777"/>
                  </a:lnTo>
                  <a:lnTo>
                    <a:pt x="757" y="785"/>
                  </a:lnTo>
                  <a:lnTo>
                    <a:pt x="741" y="790"/>
                  </a:lnTo>
                  <a:lnTo>
                    <a:pt x="724" y="795"/>
                  </a:lnTo>
                  <a:lnTo>
                    <a:pt x="706" y="798"/>
                  </a:lnTo>
                  <a:lnTo>
                    <a:pt x="688" y="799"/>
                  </a:lnTo>
                  <a:close/>
                  <a:moveTo>
                    <a:pt x="210" y="799"/>
                  </a:moveTo>
                  <a:lnTo>
                    <a:pt x="192" y="798"/>
                  </a:lnTo>
                  <a:lnTo>
                    <a:pt x="173" y="795"/>
                  </a:lnTo>
                  <a:lnTo>
                    <a:pt x="156" y="790"/>
                  </a:lnTo>
                  <a:lnTo>
                    <a:pt x="140" y="785"/>
                  </a:lnTo>
                  <a:lnTo>
                    <a:pt x="124" y="777"/>
                  </a:lnTo>
                  <a:lnTo>
                    <a:pt x="109" y="768"/>
                  </a:lnTo>
                  <a:lnTo>
                    <a:pt x="95" y="758"/>
                  </a:lnTo>
                  <a:lnTo>
                    <a:pt x="82" y="746"/>
                  </a:lnTo>
                  <a:lnTo>
                    <a:pt x="71" y="734"/>
                  </a:lnTo>
                  <a:lnTo>
                    <a:pt x="61" y="720"/>
                  </a:lnTo>
                  <a:lnTo>
                    <a:pt x="51" y="705"/>
                  </a:lnTo>
                  <a:lnTo>
                    <a:pt x="44" y="689"/>
                  </a:lnTo>
                  <a:lnTo>
                    <a:pt x="39" y="673"/>
                  </a:lnTo>
                  <a:lnTo>
                    <a:pt x="33" y="655"/>
                  </a:lnTo>
                  <a:lnTo>
                    <a:pt x="31" y="637"/>
                  </a:lnTo>
                  <a:lnTo>
                    <a:pt x="30" y="619"/>
                  </a:lnTo>
                  <a:lnTo>
                    <a:pt x="31" y="601"/>
                  </a:lnTo>
                  <a:lnTo>
                    <a:pt x="33" y="583"/>
                  </a:lnTo>
                  <a:lnTo>
                    <a:pt x="39" y="566"/>
                  </a:lnTo>
                  <a:lnTo>
                    <a:pt x="44" y="550"/>
                  </a:lnTo>
                  <a:lnTo>
                    <a:pt x="51" y="534"/>
                  </a:lnTo>
                  <a:lnTo>
                    <a:pt x="61" y="520"/>
                  </a:lnTo>
                  <a:lnTo>
                    <a:pt x="71" y="506"/>
                  </a:lnTo>
                  <a:lnTo>
                    <a:pt x="82" y="493"/>
                  </a:lnTo>
                  <a:lnTo>
                    <a:pt x="95" y="481"/>
                  </a:lnTo>
                  <a:lnTo>
                    <a:pt x="109" y="471"/>
                  </a:lnTo>
                  <a:lnTo>
                    <a:pt x="124" y="462"/>
                  </a:lnTo>
                  <a:lnTo>
                    <a:pt x="140" y="454"/>
                  </a:lnTo>
                  <a:lnTo>
                    <a:pt x="156" y="448"/>
                  </a:lnTo>
                  <a:lnTo>
                    <a:pt x="173" y="444"/>
                  </a:lnTo>
                  <a:lnTo>
                    <a:pt x="192" y="441"/>
                  </a:lnTo>
                  <a:lnTo>
                    <a:pt x="210" y="441"/>
                  </a:lnTo>
                  <a:lnTo>
                    <a:pt x="228" y="441"/>
                  </a:lnTo>
                  <a:lnTo>
                    <a:pt x="245" y="444"/>
                  </a:lnTo>
                  <a:lnTo>
                    <a:pt x="263" y="448"/>
                  </a:lnTo>
                  <a:lnTo>
                    <a:pt x="279" y="454"/>
                  </a:lnTo>
                  <a:lnTo>
                    <a:pt x="295" y="462"/>
                  </a:lnTo>
                  <a:lnTo>
                    <a:pt x="309" y="471"/>
                  </a:lnTo>
                  <a:lnTo>
                    <a:pt x="323" y="481"/>
                  </a:lnTo>
                  <a:lnTo>
                    <a:pt x="336" y="493"/>
                  </a:lnTo>
                  <a:lnTo>
                    <a:pt x="348" y="506"/>
                  </a:lnTo>
                  <a:lnTo>
                    <a:pt x="358" y="520"/>
                  </a:lnTo>
                  <a:lnTo>
                    <a:pt x="367" y="534"/>
                  </a:lnTo>
                  <a:lnTo>
                    <a:pt x="374" y="550"/>
                  </a:lnTo>
                  <a:lnTo>
                    <a:pt x="381" y="566"/>
                  </a:lnTo>
                  <a:lnTo>
                    <a:pt x="385" y="583"/>
                  </a:lnTo>
                  <a:lnTo>
                    <a:pt x="387" y="601"/>
                  </a:lnTo>
                  <a:lnTo>
                    <a:pt x="388" y="619"/>
                  </a:lnTo>
                  <a:lnTo>
                    <a:pt x="387" y="637"/>
                  </a:lnTo>
                  <a:lnTo>
                    <a:pt x="385" y="655"/>
                  </a:lnTo>
                  <a:lnTo>
                    <a:pt x="381" y="673"/>
                  </a:lnTo>
                  <a:lnTo>
                    <a:pt x="374" y="689"/>
                  </a:lnTo>
                  <a:lnTo>
                    <a:pt x="367" y="705"/>
                  </a:lnTo>
                  <a:lnTo>
                    <a:pt x="358" y="720"/>
                  </a:lnTo>
                  <a:lnTo>
                    <a:pt x="348" y="734"/>
                  </a:lnTo>
                  <a:lnTo>
                    <a:pt x="336" y="746"/>
                  </a:lnTo>
                  <a:lnTo>
                    <a:pt x="323" y="758"/>
                  </a:lnTo>
                  <a:lnTo>
                    <a:pt x="309" y="768"/>
                  </a:lnTo>
                  <a:lnTo>
                    <a:pt x="295" y="777"/>
                  </a:lnTo>
                  <a:lnTo>
                    <a:pt x="279" y="785"/>
                  </a:lnTo>
                  <a:lnTo>
                    <a:pt x="263" y="790"/>
                  </a:lnTo>
                  <a:lnTo>
                    <a:pt x="245" y="795"/>
                  </a:lnTo>
                  <a:lnTo>
                    <a:pt x="228" y="798"/>
                  </a:lnTo>
                  <a:lnTo>
                    <a:pt x="210" y="799"/>
                  </a:lnTo>
                  <a:close/>
                  <a:moveTo>
                    <a:pt x="867" y="511"/>
                  </a:moveTo>
                  <a:lnTo>
                    <a:pt x="865" y="510"/>
                  </a:lnTo>
                  <a:lnTo>
                    <a:pt x="865" y="509"/>
                  </a:lnTo>
                  <a:lnTo>
                    <a:pt x="746" y="240"/>
                  </a:lnTo>
                  <a:lnTo>
                    <a:pt x="745" y="237"/>
                  </a:lnTo>
                  <a:lnTo>
                    <a:pt x="744" y="235"/>
                  </a:lnTo>
                  <a:lnTo>
                    <a:pt x="686" y="178"/>
                  </a:lnTo>
                  <a:lnTo>
                    <a:pt x="632" y="32"/>
                  </a:lnTo>
                  <a:lnTo>
                    <a:pt x="631" y="29"/>
                  </a:lnTo>
                  <a:lnTo>
                    <a:pt x="629" y="26"/>
                  </a:lnTo>
                  <a:lnTo>
                    <a:pt x="622" y="20"/>
                  </a:lnTo>
                  <a:lnTo>
                    <a:pt x="614" y="15"/>
                  </a:lnTo>
                  <a:lnTo>
                    <a:pt x="606" y="11"/>
                  </a:lnTo>
                  <a:lnTo>
                    <a:pt x="596" y="8"/>
                  </a:lnTo>
                  <a:lnTo>
                    <a:pt x="586" y="4"/>
                  </a:lnTo>
                  <a:lnTo>
                    <a:pt x="577" y="2"/>
                  </a:lnTo>
                  <a:lnTo>
                    <a:pt x="566" y="1"/>
                  </a:lnTo>
                  <a:lnTo>
                    <a:pt x="555" y="1"/>
                  </a:lnTo>
                  <a:lnTo>
                    <a:pt x="546" y="1"/>
                  </a:lnTo>
                  <a:lnTo>
                    <a:pt x="535" y="2"/>
                  </a:lnTo>
                  <a:lnTo>
                    <a:pt x="525" y="4"/>
                  </a:lnTo>
                  <a:lnTo>
                    <a:pt x="516" y="8"/>
                  </a:lnTo>
                  <a:lnTo>
                    <a:pt x="506" y="11"/>
                  </a:lnTo>
                  <a:lnTo>
                    <a:pt x="497" y="15"/>
                  </a:lnTo>
                  <a:lnTo>
                    <a:pt x="490" y="20"/>
                  </a:lnTo>
                  <a:lnTo>
                    <a:pt x="483" y="26"/>
                  </a:lnTo>
                  <a:lnTo>
                    <a:pt x="481" y="29"/>
                  </a:lnTo>
                  <a:lnTo>
                    <a:pt x="479" y="31"/>
                  </a:lnTo>
                  <a:lnTo>
                    <a:pt x="478" y="34"/>
                  </a:lnTo>
                  <a:lnTo>
                    <a:pt x="478" y="36"/>
                  </a:lnTo>
                  <a:lnTo>
                    <a:pt x="478" y="186"/>
                  </a:lnTo>
                  <a:lnTo>
                    <a:pt x="478" y="189"/>
                  </a:lnTo>
                  <a:lnTo>
                    <a:pt x="479" y="191"/>
                  </a:lnTo>
                  <a:lnTo>
                    <a:pt x="481" y="195"/>
                  </a:lnTo>
                  <a:lnTo>
                    <a:pt x="483" y="197"/>
                  </a:lnTo>
                  <a:lnTo>
                    <a:pt x="485" y="199"/>
                  </a:lnTo>
                  <a:lnTo>
                    <a:pt x="488" y="200"/>
                  </a:lnTo>
                  <a:lnTo>
                    <a:pt x="490" y="201"/>
                  </a:lnTo>
                  <a:lnTo>
                    <a:pt x="493" y="201"/>
                  </a:lnTo>
                  <a:lnTo>
                    <a:pt x="496" y="201"/>
                  </a:lnTo>
                  <a:lnTo>
                    <a:pt x="500" y="200"/>
                  </a:lnTo>
                  <a:lnTo>
                    <a:pt x="502" y="199"/>
                  </a:lnTo>
                  <a:lnTo>
                    <a:pt x="504" y="197"/>
                  </a:lnTo>
                  <a:lnTo>
                    <a:pt x="506" y="195"/>
                  </a:lnTo>
                  <a:lnTo>
                    <a:pt x="507" y="191"/>
                  </a:lnTo>
                  <a:lnTo>
                    <a:pt x="508" y="189"/>
                  </a:lnTo>
                  <a:lnTo>
                    <a:pt x="508" y="186"/>
                  </a:lnTo>
                  <a:lnTo>
                    <a:pt x="508" y="44"/>
                  </a:lnTo>
                  <a:lnTo>
                    <a:pt x="514" y="41"/>
                  </a:lnTo>
                  <a:lnTo>
                    <a:pt x="519" y="37"/>
                  </a:lnTo>
                  <a:lnTo>
                    <a:pt x="524" y="35"/>
                  </a:lnTo>
                  <a:lnTo>
                    <a:pt x="531" y="33"/>
                  </a:lnTo>
                  <a:lnTo>
                    <a:pt x="543" y="31"/>
                  </a:lnTo>
                  <a:lnTo>
                    <a:pt x="557" y="31"/>
                  </a:lnTo>
                  <a:lnTo>
                    <a:pt x="571" y="32"/>
                  </a:lnTo>
                  <a:lnTo>
                    <a:pt x="584" y="34"/>
                  </a:lnTo>
                  <a:lnTo>
                    <a:pt x="591" y="36"/>
                  </a:lnTo>
                  <a:lnTo>
                    <a:pt x="596" y="39"/>
                  </a:lnTo>
                  <a:lnTo>
                    <a:pt x="601" y="42"/>
                  </a:lnTo>
                  <a:lnTo>
                    <a:pt x="606" y="45"/>
                  </a:lnTo>
                  <a:lnTo>
                    <a:pt x="659" y="191"/>
                  </a:lnTo>
                  <a:lnTo>
                    <a:pt x="660" y="195"/>
                  </a:lnTo>
                  <a:lnTo>
                    <a:pt x="662" y="197"/>
                  </a:lnTo>
                  <a:lnTo>
                    <a:pt x="720" y="255"/>
                  </a:lnTo>
                  <a:lnTo>
                    <a:pt x="806" y="447"/>
                  </a:lnTo>
                  <a:lnTo>
                    <a:pt x="793" y="438"/>
                  </a:lnTo>
                  <a:lnTo>
                    <a:pt x="779" y="431"/>
                  </a:lnTo>
                  <a:lnTo>
                    <a:pt x="765" y="425"/>
                  </a:lnTo>
                  <a:lnTo>
                    <a:pt x="750" y="420"/>
                  </a:lnTo>
                  <a:lnTo>
                    <a:pt x="735" y="416"/>
                  </a:lnTo>
                  <a:lnTo>
                    <a:pt x="720" y="413"/>
                  </a:lnTo>
                  <a:lnTo>
                    <a:pt x="704" y="411"/>
                  </a:lnTo>
                  <a:lnTo>
                    <a:pt x="688" y="411"/>
                  </a:lnTo>
                  <a:lnTo>
                    <a:pt x="674" y="411"/>
                  </a:lnTo>
                  <a:lnTo>
                    <a:pt x="660" y="412"/>
                  </a:lnTo>
                  <a:lnTo>
                    <a:pt x="646" y="415"/>
                  </a:lnTo>
                  <a:lnTo>
                    <a:pt x="632" y="418"/>
                  </a:lnTo>
                  <a:lnTo>
                    <a:pt x="619" y="421"/>
                  </a:lnTo>
                  <a:lnTo>
                    <a:pt x="607" y="427"/>
                  </a:lnTo>
                  <a:lnTo>
                    <a:pt x="595" y="432"/>
                  </a:lnTo>
                  <a:lnTo>
                    <a:pt x="583" y="438"/>
                  </a:lnTo>
                  <a:lnTo>
                    <a:pt x="572" y="446"/>
                  </a:lnTo>
                  <a:lnTo>
                    <a:pt x="561" y="453"/>
                  </a:lnTo>
                  <a:lnTo>
                    <a:pt x="551" y="462"/>
                  </a:lnTo>
                  <a:lnTo>
                    <a:pt x="541" y="471"/>
                  </a:lnTo>
                  <a:lnTo>
                    <a:pt x="532" y="480"/>
                  </a:lnTo>
                  <a:lnTo>
                    <a:pt x="523" y="491"/>
                  </a:lnTo>
                  <a:lnTo>
                    <a:pt x="516" y="502"/>
                  </a:lnTo>
                  <a:lnTo>
                    <a:pt x="508" y="512"/>
                  </a:lnTo>
                  <a:lnTo>
                    <a:pt x="508" y="297"/>
                  </a:lnTo>
                  <a:lnTo>
                    <a:pt x="525" y="302"/>
                  </a:lnTo>
                  <a:lnTo>
                    <a:pt x="539" y="307"/>
                  </a:lnTo>
                  <a:lnTo>
                    <a:pt x="552" y="313"/>
                  </a:lnTo>
                  <a:lnTo>
                    <a:pt x="563" y="320"/>
                  </a:lnTo>
                  <a:lnTo>
                    <a:pt x="571" y="327"/>
                  </a:lnTo>
                  <a:lnTo>
                    <a:pt x="578" y="335"/>
                  </a:lnTo>
                  <a:lnTo>
                    <a:pt x="580" y="339"/>
                  </a:lnTo>
                  <a:lnTo>
                    <a:pt x="582" y="342"/>
                  </a:lnTo>
                  <a:lnTo>
                    <a:pt x="583" y="346"/>
                  </a:lnTo>
                  <a:lnTo>
                    <a:pt x="583" y="351"/>
                  </a:lnTo>
                  <a:lnTo>
                    <a:pt x="583" y="354"/>
                  </a:lnTo>
                  <a:lnTo>
                    <a:pt x="584" y="356"/>
                  </a:lnTo>
                  <a:lnTo>
                    <a:pt x="585" y="359"/>
                  </a:lnTo>
                  <a:lnTo>
                    <a:pt x="587" y="361"/>
                  </a:lnTo>
                  <a:lnTo>
                    <a:pt x="589" y="363"/>
                  </a:lnTo>
                  <a:lnTo>
                    <a:pt x="593" y="365"/>
                  </a:lnTo>
                  <a:lnTo>
                    <a:pt x="595" y="365"/>
                  </a:lnTo>
                  <a:lnTo>
                    <a:pt x="598" y="366"/>
                  </a:lnTo>
                  <a:lnTo>
                    <a:pt x="601" y="365"/>
                  </a:lnTo>
                  <a:lnTo>
                    <a:pt x="603" y="365"/>
                  </a:lnTo>
                  <a:lnTo>
                    <a:pt x="607" y="363"/>
                  </a:lnTo>
                  <a:lnTo>
                    <a:pt x="609" y="361"/>
                  </a:lnTo>
                  <a:lnTo>
                    <a:pt x="611" y="359"/>
                  </a:lnTo>
                  <a:lnTo>
                    <a:pt x="612" y="356"/>
                  </a:lnTo>
                  <a:lnTo>
                    <a:pt x="613" y="354"/>
                  </a:lnTo>
                  <a:lnTo>
                    <a:pt x="613" y="351"/>
                  </a:lnTo>
                  <a:lnTo>
                    <a:pt x="612" y="341"/>
                  </a:lnTo>
                  <a:lnTo>
                    <a:pt x="610" y="332"/>
                  </a:lnTo>
                  <a:lnTo>
                    <a:pt x="606" y="323"/>
                  </a:lnTo>
                  <a:lnTo>
                    <a:pt x="600" y="314"/>
                  </a:lnTo>
                  <a:lnTo>
                    <a:pt x="594" y="307"/>
                  </a:lnTo>
                  <a:lnTo>
                    <a:pt x="585" y="299"/>
                  </a:lnTo>
                  <a:lnTo>
                    <a:pt x="577" y="293"/>
                  </a:lnTo>
                  <a:lnTo>
                    <a:pt x="566" y="287"/>
                  </a:lnTo>
                  <a:lnTo>
                    <a:pt x="554" y="281"/>
                  </a:lnTo>
                  <a:lnTo>
                    <a:pt x="541" y="276"/>
                  </a:lnTo>
                  <a:lnTo>
                    <a:pt x="528" y="272"/>
                  </a:lnTo>
                  <a:lnTo>
                    <a:pt x="514" y="267"/>
                  </a:lnTo>
                  <a:lnTo>
                    <a:pt x="499" y="265"/>
                  </a:lnTo>
                  <a:lnTo>
                    <a:pt x="483" y="263"/>
                  </a:lnTo>
                  <a:lnTo>
                    <a:pt x="465" y="261"/>
                  </a:lnTo>
                  <a:lnTo>
                    <a:pt x="448" y="261"/>
                  </a:lnTo>
                  <a:lnTo>
                    <a:pt x="431" y="261"/>
                  </a:lnTo>
                  <a:lnTo>
                    <a:pt x="414" y="263"/>
                  </a:lnTo>
                  <a:lnTo>
                    <a:pt x="399" y="265"/>
                  </a:lnTo>
                  <a:lnTo>
                    <a:pt x="383" y="267"/>
                  </a:lnTo>
                  <a:lnTo>
                    <a:pt x="369" y="272"/>
                  </a:lnTo>
                  <a:lnTo>
                    <a:pt x="355" y="276"/>
                  </a:lnTo>
                  <a:lnTo>
                    <a:pt x="342" y="281"/>
                  </a:lnTo>
                  <a:lnTo>
                    <a:pt x="332" y="287"/>
                  </a:lnTo>
                  <a:lnTo>
                    <a:pt x="321" y="293"/>
                  </a:lnTo>
                  <a:lnTo>
                    <a:pt x="311" y="299"/>
                  </a:lnTo>
                  <a:lnTo>
                    <a:pt x="304" y="307"/>
                  </a:lnTo>
                  <a:lnTo>
                    <a:pt x="296" y="314"/>
                  </a:lnTo>
                  <a:lnTo>
                    <a:pt x="291" y="323"/>
                  </a:lnTo>
                  <a:lnTo>
                    <a:pt x="288" y="332"/>
                  </a:lnTo>
                  <a:lnTo>
                    <a:pt x="285" y="341"/>
                  </a:lnTo>
                  <a:lnTo>
                    <a:pt x="285" y="351"/>
                  </a:lnTo>
                  <a:lnTo>
                    <a:pt x="285" y="354"/>
                  </a:lnTo>
                  <a:lnTo>
                    <a:pt x="286" y="356"/>
                  </a:lnTo>
                  <a:lnTo>
                    <a:pt x="287" y="359"/>
                  </a:lnTo>
                  <a:lnTo>
                    <a:pt x="289" y="361"/>
                  </a:lnTo>
                  <a:lnTo>
                    <a:pt x="291" y="363"/>
                  </a:lnTo>
                  <a:lnTo>
                    <a:pt x="293" y="365"/>
                  </a:lnTo>
                  <a:lnTo>
                    <a:pt x="296" y="365"/>
                  </a:lnTo>
                  <a:lnTo>
                    <a:pt x="300" y="366"/>
                  </a:lnTo>
                  <a:lnTo>
                    <a:pt x="302" y="365"/>
                  </a:lnTo>
                  <a:lnTo>
                    <a:pt x="305" y="365"/>
                  </a:lnTo>
                  <a:lnTo>
                    <a:pt x="307" y="363"/>
                  </a:lnTo>
                  <a:lnTo>
                    <a:pt x="309" y="361"/>
                  </a:lnTo>
                  <a:lnTo>
                    <a:pt x="311" y="359"/>
                  </a:lnTo>
                  <a:lnTo>
                    <a:pt x="312" y="356"/>
                  </a:lnTo>
                  <a:lnTo>
                    <a:pt x="313" y="354"/>
                  </a:lnTo>
                  <a:lnTo>
                    <a:pt x="313" y="351"/>
                  </a:lnTo>
                  <a:lnTo>
                    <a:pt x="315" y="346"/>
                  </a:lnTo>
                  <a:lnTo>
                    <a:pt x="316" y="342"/>
                  </a:lnTo>
                  <a:lnTo>
                    <a:pt x="317" y="339"/>
                  </a:lnTo>
                  <a:lnTo>
                    <a:pt x="319" y="335"/>
                  </a:lnTo>
                  <a:lnTo>
                    <a:pt x="325" y="327"/>
                  </a:lnTo>
                  <a:lnTo>
                    <a:pt x="334" y="320"/>
                  </a:lnTo>
                  <a:lnTo>
                    <a:pt x="345" y="313"/>
                  </a:lnTo>
                  <a:lnTo>
                    <a:pt x="357" y="307"/>
                  </a:lnTo>
                  <a:lnTo>
                    <a:pt x="372" y="302"/>
                  </a:lnTo>
                  <a:lnTo>
                    <a:pt x="388" y="297"/>
                  </a:lnTo>
                  <a:lnTo>
                    <a:pt x="388" y="512"/>
                  </a:lnTo>
                  <a:lnTo>
                    <a:pt x="382" y="500"/>
                  </a:lnTo>
                  <a:lnTo>
                    <a:pt x="373" y="490"/>
                  </a:lnTo>
                  <a:lnTo>
                    <a:pt x="365" y="480"/>
                  </a:lnTo>
                  <a:lnTo>
                    <a:pt x="356" y="471"/>
                  </a:lnTo>
                  <a:lnTo>
                    <a:pt x="347" y="462"/>
                  </a:lnTo>
                  <a:lnTo>
                    <a:pt x="336" y="453"/>
                  </a:lnTo>
                  <a:lnTo>
                    <a:pt x="325" y="446"/>
                  </a:lnTo>
                  <a:lnTo>
                    <a:pt x="313" y="438"/>
                  </a:lnTo>
                  <a:lnTo>
                    <a:pt x="302" y="432"/>
                  </a:lnTo>
                  <a:lnTo>
                    <a:pt x="290" y="427"/>
                  </a:lnTo>
                  <a:lnTo>
                    <a:pt x="277" y="421"/>
                  </a:lnTo>
                  <a:lnTo>
                    <a:pt x="264" y="418"/>
                  </a:lnTo>
                  <a:lnTo>
                    <a:pt x="251" y="415"/>
                  </a:lnTo>
                  <a:lnTo>
                    <a:pt x="238" y="412"/>
                  </a:lnTo>
                  <a:lnTo>
                    <a:pt x="224" y="411"/>
                  </a:lnTo>
                  <a:lnTo>
                    <a:pt x="210" y="411"/>
                  </a:lnTo>
                  <a:lnTo>
                    <a:pt x="194" y="411"/>
                  </a:lnTo>
                  <a:lnTo>
                    <a:pt x="178" y="413"/>
                  </a:lnTo>
                  <a:lnTo>
                    <a:pt x="162" y="416"/>
                  </a:lnTo>
                  <a:lnTo>
                    <a:pt x="147" y="420"/>
                  </a:lnTo>
                  <a:lnTo>
                    <a:pt x="133" y="425"/>
                  </a:lnTo>
                  <a:lnTo>
                    <a:pt x="118" y="431"/>
                  </a:lnTo>
                  <a:lnTo>
                    <a:pt x="105" y="438"/>
                  </a:lnTo>
                  <a:lnTo>
                    <a:pt x="92" y="447"/>
                  </a:lnTo>
                  <a:lnTo>
                    <a:pt x="178" y="255"/>
                  </a:lnTo>
                  <a:lnTo>
                    <a:pt x="235" y="197"/>
                  </a:lnTo>
                  <a:lnTo>
                    <a:pt x="236" y="195"/>
                  </a:lnTo>
                  <a:lnTo>
                    <a:pt x="239" y="191"/>
                  </a:lnTo>
                  <a:lnTo>
                    <a:pt x="296" y="45"/>
                  </a:lnTo>
                  <a:lnTo>
                    <a:pt x="302" y="42"/>
                  </a:lnTo>
                  <a:lnTo>
                    <a:pt x="306" y="39"/>
                  </a:lnTo>
                  <a:lnTo>
                    <a:pt x="311" y="36"/>
                  </a:lnTo>
                  <a:lnTo>
                    <a:pt x="317" y="34"/>
                  </a:lnTo>
                  <a:lnTo>
                    <a:pt x="330" y="31"/>
                  </a:lnTo>
                  <a:lnTo>
                    <a:pt x="342" y="30"/>
                  </a:lnTo>
                  <a:lnTo>
                    <a:pt x="355" y="31"/>
                  </a:lnTo>
                  <a:lnTo>
                    <a:pt x="367" y="33"/>
                  </a:lnTo>
                  <a:lnTo>
                    <a:pt x="373" y="35"/>
                  </a:lnTo>
                  <a:lnTo>
                    <a:pt x="379" y="37"/>
                  </a:lnTo>
                  <a:lnTo>
                    <a:pt x="384" y="41"/>
                  </a:lnTo>
                  <a:lnTo>
                    <a:pt x="388" y="44"/>
                  </a:lnTo>
                  <a:lnTo>
                    <a:pt x="388" y="186"/>
                  </a:lnTo>
                  <a:lnTo>
                    <a:pt x="389" y="189"/>
                  </a:lnTo>
                  <a:lnTo>
                    <a:pt x="389" y="191"/>
                  </a:lnTo>
                  <a:lnTo>
                    <a:pt x="392" y="195"/>
                  </a:lnTo>
                  <a:lnTo>
                    <a:pt x="393" y="197"/>
                  </a:lnTo>
                  <a:lnTo>
                    <a:pt x="396" y="199"/>
                  </a:lnTo>
                  <a:lnTo>
                    <a:pt x="398" y="200"/>
                  </a:lnTo>
                  <a:lnTo>
                    <a:pt x="401" y="201"/>
                  </a:lnTo>
                  <a:lnTo>
                    <a:pt x="403" y="201"/>
                  </a:lnTo>
                  <a:lnTo>
                    <a:pt x="407" y="201"/>
                  </a:lnTo>
                  <a:lnTo>
                    <a:pt x="410" y="200"/>
                  </a:lnTo>
                  <a:lnTo>
                    <a:pt x="412" y="199"/>
                  </a:lnTo>
                  <a:lnTo>
                    <a:pt x="414" y="197"/>
                  </a:lnTo>
                  <a:lnTo>
                    <a:pt x="416" y="195"/>
                  </a:lnTo>
                  <a:lnTo>
                    <a:pt x="417" y="191"/>
                  </a:lnTo>
                  <a:lnTo>
                    <a:pt x="418" y="189"/>
                  </a:lnTo>
                  <a:lnTo>
                    <a:pt x="418" y="186"/>
                  </a:lnTo>
                  <a:lnTo>
                    <a:pt x="418" y="36"/>
                  </a:lnTo>
                  <a:lnTo>
                    <a:pt x="418" y="34"/>
                  </a:lnTo>
                  <a:lnTo>
                    <a:pt x="417" y="31"/>
                  </a:lnTo>
                  <a:lnTo>
                    <a:pt x="416" y="29"/>
                  </a:lnTo>
                  <a:lnTo>
                    <a:pt x="414" y="26"/>
                  </a:lnTo>
                  <a:lnTo>
                    <a:pt x="408" y="20"/>
                  </a:lnTo>
                  <a:lnTo>
                    <a:pt x="400" y="15"/>
                  </a:lnTo>
                  <a:lnTo>
                    <a:pt x="392" y="11"/>
                  </a:lnTo>
                  <a:lnTo>
                    <a:pt x="383" y="6"/>
                  </a:lnTo>
                  <a:lnTo>
                    <a:pt x="373" y="4"/>
                  </a:lnTo>
                  <a:lnTo>
                    <a:pt x="364" y="2"/>
                  </a:lnTo>
                  <a:lnTo>
                    <a:pt x="354" y="1"/>
                  </a:lnTo>
                  <a:lnTo>
                    <a:pt x="343" y="0"/>
                  </a:lnTo>
                  <a:lnTo>
                    <a:pt x="334" y="1"/>
                  </a:lnTo>
                  <a:lnTo>
                    <a:pt x="324" y="2"/>
                  </a:lnTo>
                  <a:lnTo>
                    <a:pt x="315" y="4"/>
                  </a:lnTo>
                  <a:lnTo>
                    <a:pt x="305" y="6"/>
                  </a:lnTo>
                  <a:lnTo>
                    <a:pt x="296" y="11"/>
                  </a:lnTo>
                  <a:lnTo>
                    <a:pt x="288" y="15"/>
                  </a:lnTo>
                  <a:lnTo>
                    <a:pt x="280" y="20"/>
                  </a:lnTo>
                  <a:lnTo>
                    <a:pt x="274" y="26"/>
                  </a:lnTo>
                  <a:lnTo>
                    <a:pt x="272" y="29"/>
                  </a:lnTo>
                  <a:lnTo>
                    <a:pt x="271" y="31"/>
                  </a:lnTo>
                  <a:lnTo>
                    <a:pt x="212" y="178"/>
                  </a:lnTo>
                  <a:lnTo>
                    <a:pt x="154" y="235"/>
                  </a:lnTo>
                  <a:lnTo>
                    <a:pt x="152" y="237"/>
                  </a:lnTo>
                  <a:lnTo>
                    <a:pt x="151" y="240"/>
                  </a:lnTo>
                  <a:lnTo>
                    <a:pt x="31" y="509"/>
                  </a:lnTo>
                  <a:lnTo>
                    <a:pt x="31" y="510"/>
                  </a:lnTo>
                  <a:lnTo>
                    <a:pt x="31" y="511"/>
                  </a:lnTo>
                  <a:lnTo>
                    <a:pt x="24" y="523"/>
                  </a:lnTo>
                  <a:lnTo>
                    <a:pt x="18" y="536"/>
                  </a:lnTo>
                  <a:lnTo>
                    <a:pt x="13" y="549"/>
                  </a:lnTo>
                  <a:lnTo>
                    <a:pt x="9" y="562"/>
                  </a:lnTo>
                  <a:lnTo>
                    <a:pt x="4" y="576"/>
                  </a:lnTo>
                  <a:lnTo>
                    <a:pt x="2" y="590"/>
                  </a:lnTo>
                  <a:lnTo>
                    <a:pt x="1" y="604"/>
                  </a:lnTo>
                  <a:lnTo>
                    <a:pt x="0" y="619"/>
                  </a:lnTo>
                  <a:lnTo>
                    <a:pt x="0" y="630"/>
                  </a:lnTo>
                  <a:lnTo>
                    <a:pt x="1" y="641"/>
                  </a:lnTo>
                  <a:lnTo>
                    <a:pt x="2" y="651"/>
                  </a:lnTo>
                  <a:lnTo>
                    <a:pt x="4" y="662"/>
                  </a:lnTo>
                  <a:lnTo>
                    <a:pt x="10" y="681"/>
                  </a:lnTo>
                  <a:lnTo>
                    <a:pt x="17" y="700"/>
                  </a:lnTo>
                  <a:lnTo>
                    <a:pt x="26" y="719"/>
                  </a:lnTo>
                  <a:lnTo>
                    <a:pt x="36" y="736"/>
                  </a:lnTo>
                  <a:lnTo>
                    <a:pt x="48" y="753"/>
                  </a:lnTo>
                  <a:lnTo>
                    <a:pt x="61" y="767"/>
                  </a:lnTo>
                  <a:lnTo>
                    <a:pt x="76" y="781"/>
                  </a:lnTo>
                  <a:lnTo>
                    <a:pt x="92" y="792"/>
                  </a:lnTo>
                  <a:lnTo>
                    <a:pt x="110" y="803"/>
                  </a:lnTo>
                  <a:lnTo>
                    <a:pt x="128" y="812"/>
                  </a:lnTo>
                  <a:lnTo>
                    <a:pt x="148" y="819"/>
                  </a:lnTo>
                  <a:lnTo>
                    <a:pt x="167" y="824"/>
                  </a:lnTo>
                  <a:lnTo>
                    <a:pt x="178" y="827"/>
                  </a:lnTo>
                  <a:lnTo>
                    <a:pt x="188" y="828"/>
                  </a:lnTo>
                  <a:lnTo>
                    <a:pt x="199" y="829"/>
                  </a:lnTo>
                  <a:lnTo>
                    <a:pt x="210" y="829"/>
                  </a:lnTo>
                  <a:lnTo>
                    <a:pt x="231" y="828"/>
                  </a:lnTo>
                  <a:lnTo>
                    <a:pt x="251" y="824"/>
                  </a:lnTo>
                  <a:lnTo>
                    <a:pt x="272" y="819"/>
                  </a:lnTo>
                  <a:lnTo>
                    <a:pt x="291" y="812"/>
                  </a:lnTo>
                  <a:lnTo>
                    <a:pt x="309" y="803"/>
                  </a:lnTo>
                  <a:lnTo>
                    <a:pt x="326" y="792"/>
                  </a:lnTo>
                  <a:lnTo>
                    <a:pt x="342" y="781"/>
                  </a:lnTo>
                  <a:lnTo>
                    <a:pt x="357" y="767"/>
                  </a:lnTo>
                  <a:lnTo>
                    <a:pt x="371" y="753"/>
                  </a:lnTo>
                  <a:lnTo>
                    <a:pt x="383" y="737"/>
                  </a:lnTo>
                  <a:lnTo>
                    <a:pt x="394" y="719"/>
                  </a:lnTo>
                  <a:lnTo>
                    <a:pt x="402" y="700"/>
                  </a:lnTo>
                  <a:lnTo>
                    <a:pt x="409" y="681"/>
                  </a:lnTo>
                  <a:lnTo>
                    <a:pt x="414" y="662"/>
                  </a:lnTo>
                  <a:lnTo>
                    <a:pt x="416" y="651"/>
                  </a:lnTo>
                  <a:lnTo>
                    <a:pt x="417" y="641"/>
                  </a:lnTo>
                  <a:lnTo>
                    <a:pt x="418" y="630"/>
                  </a:lnTo>
                  <a:lnTo>
                    <a:pt x="418" y="619"/>
                  </a:lnTo>
                  <a:lnTo>
                    <a:pt x="418" y="292"/>
                  </a:lnTo>
                  <a:lnTo>
                    <a:pt x="433" y="291"/>
                  </a:lnTo>
                  <a:lnTo>
                    <a:pt x="448" y="291"/>
                  </a:lnTo>
                  <a:lnTo>
                    <a:pt x="464" y="291"/>
                  </a:lnTo>
                  <a:lnTo>
                    <a:pt x="478" y="292"/>
                  </a:lnTo>
                  <a:lnTo>
                    <a:pt x="478" y="619"/>
                  </a:lnTo>
                  <a:lnTo>
                    <a:pt x="478" y="630"/>
                  </a:lnTo>
                  <a:lnTo>
                    <a:pt x="479" y="641"/>
                  </a:lnTo>
                  <a:lnTo>
                    <a:pt x="480" y="651"/>
                  </a:lnTo>
                  <a:lnTo>
                    <a:pt x="483" y="662"/>
                  </a:lnTo>
                  <a:lnTo>
                    <a:pt x="488" y="681"/>
                  </a:lnTo>
                  <a:lnTo>
                    <a:pt x="495" y="700"/>
                  </a:lnTo>
                  <a:lnTo>
                    <a:pt x="504" y="719"/>
                  </a:lnTo>
                  <a:lnTo>
                    <a:pt x="515" y="736"/>
                  </a:lnTo>
                  <a:lnTo>
                    <a:pt x="526" y="753"/>
                  </a:lnTo>
                  <a:lnTo>
                    <a:pt x="540" y="767"/>
                  </a:lnTo>
                  <a:lnTo>
                    <a:pt x="554" y="781"/>
                  </a:lnTo>
                  <a:lnTo>
                    <a:pt x="570" y="792"/>
                  </a:lnTo>
                  <a:lnTo>
                    <a:pt x="588" y="803"/>
                  </a:lnTo>
                  <a:lnTo>
                    <a:pt x="607" y="812"/>
                  </a:lnTo>
                  <a:lnTo>
                    <a:pt x="626" y="819"/>
                  </a:lnTo>
                  <a:lnTo>
                    <a:pt x="645" y="824"/>
                  </a:lnTo>
                  <a:lnTo>
                    <a:pt x="656" y="827"/>
                  </a:lnTo>
                  <a:lnTo>
                    <a:pt x="666" y="828"/>
                  </a:lnTo>
                  <a:lnTo>
                    <a:pt x="677" y="829"/>
                  </a:lnTo>
                  <a:lnTo>
                    <a:pt x="688" y="829"/>
                  </a:lnTo>
                  <a:lnTo>
                    <a:pt x="709" y="828"/>
                  </a:lnTo>
                  <a:lnTo>
                    <a:pt x="730" y="824"/>
                  </a:lnTo>
                  <a:lnTo>
                    <a:pt x="750" y="819"/>
                  </a:lnTo>
                  <a:lnTo>
                    <a:pt x="769" y="812"/>
                  </a:lnTo>
                  <a:lnTo>
                    <a:pt x="787" y="803"/>
                  </a:lnTo>
                  <a:lnTo>
                    <a:pt x="804" y="792"/>
                  </a:lnTo>
                  <a:lnTo>
                    <a:pt x="821" y="781"/>
                  </a:lnTo>
                  <a:lnTo>
                    <a:pt x="835" y="767"/>
                  </a:lnTo>
                  <a:lnTo>
                    <a:pt x="849" y="753"/>
                  </a:lnTo>
                  <a:lnTo>
                    <a:pt x="861" y="737"/>
                  </a:lnTo>
                  <a:lnTo>
                    <a:pt x="872" y="719"/>
                  </a:lnTo>
                  <a:lnTo>
                    <a:pt x="880" y="700"/>
                  </a:lnTo>
                  <a:lnTo>
                    <a:pt x="888" y="681"/>
                  </a:lnTo>
                  <a:lnTo>
                    <a:pt x="892" y="662"/>
                  </a:lnTo>
                  <a:lnTo>
                    <a:pt x="894" y="651"/>
                  </a:lnTo>
                  <a:lnTo>
                    <a:pt x="895" y="641"/>
                  </a:lnTo>
                  <a:lnTo>
                    <a:pt x="896" y="630"/>
                  </a:lnTo>
                  <a:lnTo>
                    <a:pt x="896" y="619"/>
                  </a:lnTo>
                  <a:lnTo>
                    <a:pt x="896" y="604"/>
                  </a:lnTo>
                  <a:lnTo>
                    <a:pt x="894" y="590"/>
                  </a:lnTo>
                  <a:lnTo>
                    <a:pt x="892" y="576"/>
                  </a:lnTo>
                  <a:lnTo>
                    <a:pt x="889" y="562"/>
                  </a:lnTo>
                  <a:lnTo>
                    <a:pt x="885" y="549"/>
                  </a:lnTo>
                  <a:lnTo>
                    <a:pt x="879" y="536"/>
                  </a:lnTo>
                  <a:lnTo>
                    <a:pt x="873" y="523"/>
                  </a:lnTo>
                  <a:lnTo>
                    <a:pt x="867" y="511"/>
                  </a:lnTo>
                  <a:lnTo>
                    <a:pt x="867" y="51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 name="Freeform 275">
              <a:extLst>
                <a:ext uri="{FF2B5EF4-FFF2-40B4-BE49-F238E27FC236}">
                  <a16:creationId xmlns:a16="http://schemas.microsoft.com/office/drawing/2014/main" xmlns="" id="{C8A8094F-0741-42CC-A93E-047A20185F06}"/>
                </a:ext>
              </a:extLst>
            </p:cNvPr>
            <p:cNvSpPr>
              <a:spLocks/>
            </p:cNvSpPr>
            <p:nvPr/>
          </p:nvSpPr>
          <p:spPr bwMode="auto">
            <a:xfrm>
              <a:off x="9912350" y="2657476"/>
              <a:ext cx="44450" cy="44450"/>
            </a:xfrm>
            <a:custGeom>
              <a:avLst/>
              <a:gdLst>
                <a:gd name="T0" fmla="*/ 114 w 142"/>
                <a:gd name="T1" fmla="*/ 1 h 144"/>
                <a:gd name="T2" fmla="*/ 90 w 142"/>
                <a:gd name="T3" fmla="*/ 6 h 144"/>
                <a:gd name="T4" fmla="*/ 66 w 142"/>
                <a:gd name="T5" fmla="*/ 15 h 144"/>
                <a:gd name="T6" fmla="*/ 46 w 142"/>
                <a:gd name="T7" fmla="*/ 29 h 144"/>
                <a:gd name="T8" fmla="*/ 29 w 142"/>
                <a:gd name="T9" fmla="*/ 47 h 144"/>
                <a:gd name="T10" fmla="*/ 15 w 142"/>
                <a:gd name="T11" fmla="*/ 68 h 144"/>
                <a:gd name="T12" fmla="*/ 5 w 142"/>
                <a:gd name="T13" fmla="*/ 90 h 144"/>
                <a:gd name="T14" fmla="*/ 0 w 142"/>
                <a:gd name="T15" fmla="*/ 116 h 144"/>
                <a:gd name="T16" fmla="*/ 0 w 142"/>
                <a:gd name="T17" fmla="*/ 132 h 144"/>
                <a:gd name="T18" fmla="*/ 2 w 142"/>
                <a:gd name="T19" fmla="*/ 136 h 144"/>
                <a:gd name="T20" fmla="*/ 6 w 142"/>
                <a:gd name="T21" fmla="*/ 140 h 144"/>
                <a:gd name="T22" fmla="*/ 12 w 142"/>
                <a:gd name="T23" fmla="*/ 142 h 144"/>
                <a:gd name="T24" fmla="*/ 17 w 142"/>
                <a:gd name="T25" fmla="*/ 142 h 144"/>
                <a:gd name="T26" fmla="*/ 22 w 142"/>
                <a:gd name="T27" fmla="*/ 140 h 144"/>
                <a:gd name="T28" fmla="*/ 27 w 142"/>
                <a:gd name="T29" fmla="*/ 137 h 144"/>
                <a:gd name="T30" fmla="*/ 29 w 142"/>
                <a:gd name="T31" fmla="*/ 132 h 144"/>
                <a:gd name="T32" fmla="*/ 30 w 142"/>
                <a:gd name="T33" fmla="*/ 118 h 144"/>
                <a:gd name="T34" fmla="*/ 34 w 142"/>
                <a:gd name="T35" fmla="*/ 99 h 144"/>
                <a:gd name="T36" fmla="*/ 42 w 142"/>
                <a:gd name="T37" fmla="*/ 82 h 144"/>
                <a:gd name="T38" fmla="*/ 51 w 142"/>
                <a:gd name="T39" fmla="*/ 65 h 144"/>
                <a:gd name="T40" fmla="*/ 65 w 142"/>
                <a:gd name="T41" fmla="*/ 53 h 144"/>
                <a:gd name="T42" fmla="*/ 81 w 142"/>
                <a:gd name="T43" fmla="*/ 42 h 144"/>
                <a:gd name="T44" fmla="*/ 98 w 142"/>
                <a:gd name="T45" fmla="*/ 34 h 144"/>
                <a:gd name="T46" fmla="*/ 118 w 142"/>
                <a:gd name="T47" fmla="*/ 30 h 144"/>
                <a:gd name="T48" fmla="*/ 131 w 142"/>
                <a:gd name="T49" fmla="*/ 30 h 144"/>
                <a:gd name="T50" fmla="*/ 136 w 142"/>
                <a:gd name="T51" fmla="*/ 28 h 144"/>
                <a:gd name="T52" fmla="*/ 140 w 142"/>
                <a:gd name="T53" fmla="*/ 24 h 144"/>
                <a:gd name="T54" fmla="*/ 142 w 142"/>
                <a:gd name="T55" fmla="*/ 18 h 144"/>
                <a:gd name="T56" fmla="*/ 142 w 142"/>
                <a:gd name="T57" fmla="*/ 12 h 144"/>
                <a:gd name="T58" fmla="*/ 140 w 142"/>
                <a:gd name="T59" fmla="*/ 7 h 144"/>
                <a:gd name="T60" fmla="*/ 136 w 142"/>
                <a:gd name="T61" fmla="*/ 2 h 144"/>
                <a:gd name="T62" fmla="*/ 131 w 142"/>
                <a:gd name="T63" fmla="*/ 0 h 144"/>
                <a:gd name="T64" fmla="*/ 127 w 142"/>
                <a:gd name="T65" fmla="*/ 0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42" h="144">
                  <a:moveTo>
                    <a:pt x="127" y="0"/>
                  </a:moveTo>
                  <a:lnTo>
                    <a:pt x="114" y="1"/>
                  </a:lnTo>
                  <a:lnTo>
                    <a:pt x="102" y="2"/>
                  </a:lnTo>
                  <a:lnTo>
                    <a:pt x="90" y="6"/>
                  </a:lnTo>
                  <a:lnTo>
                    <a:pt x="78" y="10"/>
                  </a:lnTo>
                  <a:lnTo>
                    <a:pt x="66" y="15"/>
                  </a:lnTo>
                  <a:lnTo>
                    <a:pt x="56" y="22"/>
                  </a:lnTo>
                  <a:lnTo>
                    <a:pt x="46" y="29"/>
                  </a:lnTo>
                  <a:lnTo>
                    <a:pt x="37" y="38"/>
                  </a:lnTo>
                  <a:lnTo>
                    <a:pt x="29" y="47"/>
                  </a:lnTo>
                  <a:lnTo>
                    <a:pt x="21" y="57"/>
                  </a:lnTo>
                  <a:lnTo>
                    <a:pt x="15" y="68"/>
                  </a:lnTo>
                  <a:lnTo>
                    <a:pt x="10" y="78"/>
                  </a:lnTo>
                  <a:lnTo>
                    <a:pt x="5" y="90"/>
                  </a:lnTo>
                  <a:lnTo>
                    <a:pt x="2" y="103"/>
                  </a:lnTo>
                  <a:lnTo>
                    <a:pt x="0" y="116"/>
                  </a:lnTo>
                  <a:lnTo>
                    <a:pt x="0" y="129"/>
                  </a:lnTo>
                  <a:lnTo>
                    <a:pt x="0" y="132"/>
                  </a:lnTo>
                  <a:lnTo>
                    <a:pt x="1" y="134"/>
                  </a:lnTo>
                  <a:lnTo>
                    <a:pt x="2" y="136"/>
                  </a:lnTo>
                  <a:lnTo>
                    <a:pt x="4" y="139"/>
                  </a:lnTo>
                  <a:lnTo>
                    <a:pt x="6" y="140"/>
                  </a:lnTo>
                  <a:lnTo>
                    <a:pt x="9" y="142"/>
                  </a:lnTo>
                  <a:lnTo>
                    <a:pt x="12" y="142"/>
                  </a:lnTo>
                  <a:lnTo>
                    <a:pt x="15" y="144"/>
                  </a:lnTo>
                  <a:lnTo>
                    <a:pt x="17" y="142"/>
                  </a:lnTo>
                  <a:lnTo>
                    <a:pt x="20" y="142"/>
                  </a:lnTo>
                  <a:lnTo>
                    <a:pt x="22" y="140"/>
                  </a:lnTo>
                  <a:lnTo>
                    <a:pt x="25" y="139"/>
                  </a:lnTo>
                  <a:lnTo>
                    <a:pt x="27" y="137"/>
                  </a:lnTo>
                  <a:lnTo>
                    <a:pt x="28" y="134"/>
                  </a:lnTo>
                  <a:lnTo>
                    <a:pt x="29" y="132"/>
                  </a:lnTo>
                  <a:lnTo>
                    <a:pt x="30" y="129"/>
                  </a:lnTo>
                  <a:lnTo>
                    <a:pt x="30" y="118"/>
                  </a:lnTo>
                  <a:lnTo>
                    <a:pt x="31" y="108"/>
                  </a:lnTo>
                  <a:lnTo>
                    <a:pt x="34" y="99"/>
                  </a:lnTo>
                  <a:lnTo>
                    <a:pt x="37" y="90"/>
                  </a:lnTo>
                  <a:lnTo>
                    <a:pt x="42" y="82"/>
                  </a:lnTo>
                  <a:lnTo>
                    <a:pt x="46" y="73"/>
                  </a:lnTo>
                  <a:lnTo>
                    <a:pt x="51" y="65"/>
                  </a:lnTo>
                  <a:lnTo>
                    <a:pt x="58" y="59"/>
                  </a:lnTo>
                  <a:lnTo>
                    <a:pt x="65" y="53"/>
                  </a:lnTo>
                  <a:lnTo>
                    <a:pt x="73" y="47"/>
                  </a:lnTo>
                  <a:lnTo>
                    <a:pt x="81" y="42"/>
                  </a:lnTo>
                  <a:lnTo>
                    <a:pt x="90" y="38"/>
                  </a:lnTo>
                  <a:lnTo>
                    <a:pt x="98" y="34"/>
                  </a:lnTo>
                  <a:lnTo>
                    <a:pt x="108" y="32"/>
                  </a:lnTo>
                  <a:lnTo>
                    <a:pt x="118" y="30"/>
                  </a:lnTo>
                  <a:lnTo>
                    <a:pt x="127" y="30"/>
                  </a:lnTo>
                  <a:lnTo>
                    <a:pt x="131" y="30"/>
                  </a:lnTo>
                  <a:lnTo>
                    <a:pt x="134" y="29"/>
                  </a:lnTo>
                  <a:lnTo>
                    <a:pt x="136" y="28"/>
                  </a:lnTo>
                  <a:lnTo>
                    <a:pt x="138" y="26"/>
                  </a:lnTo>
                  <a:lnTo>
                    <a:pt x="140" y="24"/>
                  </a:lnTo>
                  <a:lnTo>
                    <a:pt x="141" y="21"/>
                  </a:lnTo>
                  <a:lnTo>
                    <a:pt x="142" y="18"/>
                  </a:lnTo>
                  <a:lnTo>
                    <a:pt x="142" y="15"/>
                  </a:lnTo>
                  <a:lnTo>
                    <a:pt x="142" y="12"/>
                  </a:lnTo>
                  <a:lnTo>
                    <a:pt x="141" y="10"/>
                  </a:lnTo>
                  <a:lnTo>
                    <a:pt x="140" y="7"/>
                  </a:lnTo>
                  <a:lnTo>
                    <a:pt x="138" y="5"/>
                  </a:lnTo>
                  <a:lnTo>
                    <a:pt x="136" y="2"/>
                  </a:lnTo>
                  <a:lnTo>
                    <a:pt x="134" y="1"/>
                  </a:lnTo>
                  <a:lnTo>
                    <a:pt x="131" y="0"/>
                  </a:lnTo>
                  <a:lnTo>
                    <a:pt x="127" y="0"/>
                  </a:lnTo>
                  <a:lnTo>
                    <a:pt x="127"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 name="Freeform 276">
              <a:extLst>
                <a:ext uri="{FF2B5EF4-FFF2-40B4-BE49-F238E27FC236}">
                  <a16:creationId xmlns:a16="http://schemas.microsoft.com/office/drawing/2014/main" xmlns="" id="{A9D274D4-491E-438E-B749-E89CB67AE049}"/>
                </a:ext>
              </a:extLst>
            </p:cNvPr>
            <p:cNvSpPr>
              <a:spLocks/>
            </p:cNvSpPr>
            <p:nvPr/>
          </p:nvSpPr>
          <p:spPr bwMode="auto">
            <a:xfrm>
              <a:off x="10067925" y="2657476"/>
              <a:ext cx="44450" cy="44450"/>
            </a:xfrm>
            <a:custGeom>
              <a:avLst/>
              <a:gdLst>
                <a:gd name="T0" fmla="*/ 114 w 142"/>
                <a:gd name="T1" fmla="*/ 1 h 144"/>
                <a:gd name="T2" fmla="*/ 90 w 142"/>
                <a:gd name="T3" fmla="*/ 6 h 144"/>
                <a:gd name="T4" fmla="*/ 66 w 142"/>
                <a:gd name="T5" fmla="*/ 15 h 144"/>
                <a:gd name="T6" fmla="*/ 46 w 142"/>
                <a:gd name="T7" fmla="*/ 29 h 144"/>
                <a:gd name="T8" fmla="*/ 29 w 142"/>
                <a:gd name="T9" fmla="*/ 47 h 144"/>
                <a:gd name="T10" fmla="*/ 15 w 142"/>
                <a:gd name="T11" fmla="*/ 68 h 144"/>
                <a:gd name="T12" fmla="*/ 5 w 142"/>
                <a:gd name="T13" fmla="*/ 90 h 144"/>
                <a:gd name="T14" fmla="*/ 0 w 142"/>
                <a:gd name="T15" fmla="*/ 116 h 144"/>
                <a:gd name="T16" fmla="*/ 0 w 142"/>
                <a:gd name="T17" fmla="*/ 132 h 144"/>
                <a:gd name="T18" fmla="*/ 2 w 142"/>
                <a:gd name="T19" fmla="*/ 136 h 144"/>
                <a:gd name="T20" fmla="*/ 6 w 142"/>
                <a:gd name="T21" fmla="*/ 140 h 144"/>
                <a:gd name="T22" fmla="*/ 12 w 142"/>
                <a:gd name="T23" fmla="*/ 142 h 144"/>
                <a:gd name="T24" fmla="*/ 17 w 142"/>
                <a:gd name="T25" fmla="*/ 142 h 144"/>
                <a:gd name="T26" fmla="*/ 22 w 142"/>
                <a:gd name="T27" fmla="*/ 140 h 144"/>
                <a:gd name="T28" fmla="*/ 27 w 142"/>
                <a:gd name="T29" fmla="*/ 137 h 144"/>
                <a:gd name="T30" fmla="*/ 29 w 142"/>
                <a:gd name="T31" fmla="*/ 132 h 144"/>
                <a:gd name="T32" fmla="*/ 30 w 142"/>
                <a:gd name="T33" fmla="*/ 118 h 144"/>
                <a:gd name="T34" fmla="*/ 34 w 142"/>
                <a:gd name="T35" fmla="*/ 99 h 144"/>
                <a:gd name="T36" fmla="*/ 42 w 142"/>
                <a:gd name="T37" fmla="*/ 82 h 144"/>
                <a:gd name="T38" fmla="*/ 51 w 142"/>
                <a:gd name="T39" fmla="*/ 65 h 144"/>
                <a:gd name="T40" fmla="*/ 65 w 142"/>
                <a:gd name="T41" fmla="*/ 53 h 144"/>
                <a:gd name="T42" fmla="*/ 81 w 142"/>
                <a:gd name="T43" fmla="*/ 42 h 144"/>
                <a:gd name="T44" fmla="*/ 98 w 142"/>
                <a:gd name="T45" fmla="*/ 34 h 144"/>
                <a:gd name="T46" fmla="*/ 118 w 142"/>
                <a:gd name="T47" fmla="*/ 30 h 144"/>
                <a:gd name="T48" fmla="*/ 130 w 142"/>
                <a:gd name="T49" fmla="*/ 30 h 144"/>
                <a:gd name="T50" fmla="*/ 136 w 142"/>
                <a:gd name="T51" fmla="*/ 28 h 144"/>
                <a:gd name="T52" fmla="*/ 140 w 142"/>
                <a:gd name="T53" fmla="*/ 24 h 144"/>
                <a:gd name="T54" fmla="*/ 142 w 142"/>
                <a:gd name="T55" fmla="*/ 18 h 144"/>
                <a:gd name="T56" fmla="*/ 142 w 142"/>
                <a:gd name="T57" fmla="*/ 12 h 144"/>
                <a:gd name="T58" fmla="*/ 140 w 142"/>
                <a:gd name="T59" fmla="*/ 7 h 144"/>
                <a:gd name="T60" fmla="*/ 136 w 142"/>
                <a:gd name="T61" fmla="*/ 2 h 144"/>
                <a:gd name="T62" fmla="*/ 130 w 142"/>
                <a:gd name="T63" fmla="*/ 0 h 144"/>
                <a:gd name="T64" fmla="*/ 127 w 142"/>
                <a:gd name="T65" fmla="*/ 0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42" h="144">
                  <a:moveTo>
                    <a:pt x="127" y="0"/>
                  </a:moveTo>
                  <a:lnTo>
                    <a:pt x="114" y="1"/>
                  </a:lnTo>
                  <a:lnTo>
                    <a:pt x="102" y="2"/>
                  </a:lnTo>
                  <a:lnTo>
                    <a:pt x="90" y="6"/>
                  </a:lnTo>
                  <a:lnTo>
                    <a:pt x="78" y="10"/>
                  </a:lnTo>
                  <a:lnTo>
                    <a:pt x="66" y="15"/>
                  </a:lnTo>
                  <a:lnTo>
                    <a:pt x="56" y="22"/>
                  </a:lnTo>
                  <a:lnTo>
                    <a:pt x="46" y="29"/>
                  </a:lnTo>
                  <a:lnTo>
                    <a:pt x="37" y="38"/>
                  </a:lnTo>
                  <a:lnTo>
                    <a:pt x="29" y="47"/>
                  </a:lnTo>
                  <a:lnTo>
                    <a:pt x="21" y="57"/>
                  </a:lnTo>
                  <a:lnTo>
                    <a:pt x="15" y="68"/>
                  </a:lnTo>
                  <a:lnTo>
                    <a:pt x="10" y="78"/>
                  </a:lnTo>
                  <a:lnTo>
                    <a:pt x="5" y="90"/>
                  </a:lnTo>
                  <a:lnTo>
                    <a:pt x="2" y="103"/>
                  </a:lnTo>
                  <a:lnTo>
                    <a:pt x="0" y="116"/>
                  </a:lnTo>
                  <a:lnTo>
                    <a:pt x="0" y="129"/>
                  </a:lnTo>
                  <a:lnTo>
                    <a:pt x="0" y="132"/>
                  </a:lnTo>
                  <a:lnTo>
                    <a:pt x="1" y="134"/>
                  </a:lnTo>
                  <a:lnTo>
                    <a:pt x="2" y="136"/>
                  </a:lnTo>
                  <a:lnTo>
                    <a:pt x="4" y="139"/>
                  </a:lnTo>
                  <a:lnTo>
                    <a:pt x="6" y="140"/>
                  </a:lnTo>
                  <a:lnTo>
                    <a:pt x="8" y="142"/>
                  </a:lnTo>
                  <a:lnTo>
                    <a:pt x="12" y="142"/>
                  </a:lnTo>
                  <a:lnTo>
                    <a:pt x="15" y="144"/>
                  </a:lnTo>
                  <a:lnTo>
                    <a:pt x="17" y="142"/>
                  </a:lnTo>
                  <a:lnTo>
                    <a:pt x="20" y="142"/>
                  </a:lnTo>
                  <a:lnTo>
                    <a:pt x="22" y="140"/>
                  </a:lnTo>
                  <a:lnTo>
                    <a:pt x="25" y="139"/>
                  </a:lnTo>
                  <a:lnTo>
                    <a:pt x="27" y="137"/>
                  </a:lnTo>
                  <a:lnTo>
                    <a:pt x="28" y="134"/>
                  </a:lnTo>
                  <a:lnTo>
                    <a:pt x="29" y="132"/>
                  </a:lnTo>
                  <a:lnTo>
                    <a:pt x="30" y="129"/>
                  </a:lnTo>
                  <a:lnTo>
                    <a:pt x="30" y="118"/>
                  </a:lnTo>
                  <a:lnTo>
                    <a:pt x="31" y="108"/>
                  </a:lnTo>
                  <a:lnTo>
                    <a:pt x="34" y="99"/>
                  </a:lnTo>
                  <a:lnTo>
                    <a:pt x="37" y="90"/>
                  </a:lnTo>
                  <a:lnTo>
                    <a:pt x="42" y="82"/>
                  </a:lnTo>
                  <a:lnTo>
                    <a:pt x="46" y="73"/>
                  </a:lnTo>
                  <a:lnTo>
                    <a:pt x="51" y="65"/>
                  </a:lnTo>
                  <a:lnTo>
                    <a:pt x="58" y="59"/>
                  </a:lnTo>
                  <a:lnTo>
                    <a:pt x="65" y="53"/>
                  </a:lnTo>
                  <a:lnTo>
                    <a:pt x="73" y="47"/>
                  </a:lnTo>
                  <a:lnTo>
                    <a:pt x="81" y="42"/>
                  </a:lnTo>
                  <a:lnTo>
                    <a:pt x="90" y="38"/>
                  </a:lnTo>
                  <a:lnTo>
                    <a:pt x="98" y="34"/>
                  </a:lnTo>
                  <a:lnTo>
                    <a:pt x="108" y="32"/>
                  </a:lnTo>
                  <a:lnTo>
                    <a:pt x="118" y="30"/>
                  </a:lnTo>
                  <a:lnTo>
                    <a:pt x="127" y="30"/>
                  </a:lnTo>
                  <a:lnTo>
                    <a:pt x="130" y="30"/>
                  </a:lnTo>
                  <a:lnTo>
                    <a:pt x="134" y="29"/>
                  </a:lnTo>
                  <a:lnTo>
                    <a:pt x="136" y="28"/>
                  </a:lnTo>
                  <a:lnTo>
                    <a:pt x="138" y="26"/>
                  </a:lnTo>
                  <a:lnTo>
                    <a:pt x="140" y="24"/>
                  </a:lnTo>
                  <a:lnTo>
                    <a:pt x="141" y="21"/>
                  </a:lnTo>
                  <a:lnTo>
                    <a:pt x="142" y="18"/>
                  </a:lnTo>
                  <a:lnTo>
                    <a:pt x="142" y="15"/>
                  </a:lnTo>
                  <a:lnTo>
                    <a:pt x="142" y="12"/>
                  </a:lnTo>
                  <a:lnTo>
                    <a:pt x="141" y="10"/>
                  </a:lnTo>
                  <a:lnTo>
                    <a:pt x="140" y="7"/>
                  </a:lnTo>
                  <a:lnTo>
                    <a:pt x="138" y="5"/>
                  </a:lnTo>
                  <a:lnTo>
                    <a:pt x="136" y="2"/>
                  </a:lnTo>
                  <a:lnTo>
                    <a:pt x="134" y="1"/>
                  </a:lnTo>
                  <a:lnTo>
                    <a:pt x="130" y="0"/>
                  </a:lnTo>
                  <a:lnTo>
                    <a:pt x="127" y="0"/>
                  </a:lnTo>
                  <a:lnTo>
                    <a:pt x="127"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 name="Group 62">
            <a:extLst>
              <a:ext uri="{FF2B5EF4-FFF2-40B4-BE49-F238E27FC236}">
                <a16:creationId xmlns:a16="http://schemas.microsoft.com/office/drawing/2014/main" xmlns="" id="{63668C35-74C5-4586-AC1F-A873C808A10C}"/>
              </a:ext>
            </a:extLst>
          </p:cNvPr>
          <p:cNvGrpSpPr/>
          <p:nvPr/>
        </p:nvGrpSpPr>
        <p:grpSpPr>
          <a:xfrm>
            <a:off x="7546553" y="5426114"/>
            <a:ext cx="223731" cy="205601"/>
            <a:chOff x="9318625" y="3616326"/>
            <a:chExt cx="284162" cy="284163"/>
          </a:xfrm>
          <a:solidFill>
            <a:schemeClr val="bg1"/>
          </a:solidFill>
        </p:grpSpPr>
        <p:sp>
          <p:nvSpPr>
            <p:cNvPr id="64" name="Freeform 298">
              <a:extLst>
                <a:ext uri="{FF2B5EF4-FFF2-40B4-BE49-F238E27FC236}">
                  <a16:creationId xmlns:a16="http://schemas.microsoft.com/office/drawing/2014/main" xmlns="" id="{D9C37A96-8051-4448-88DB-1884F8814689}"/>
                </a:ext>
              </a:extLst>
            </p:cNvPr>
            <p:cNvSpPr>
              <a:spLocks noEditPoints="1"/>
            </p:cNvSpPr>
            <p:nvPr/>
          </p:nvSpPr>
          <p:spPr bwMode="auto">
            <a:xfrm>
              <a:off x="9356725" y="3810001"/>
              <a:ext cx="47625" cy="47625"/>
            </a:xfrm>
            <a:custGeom>
              <a:avLst/>
              <a:gdLst>
                <a:gd name="T0" fmla="*/ 66 w 150"/>
                <a:gd name="T1" fmla="*/ 117 h 148"/>
                <a:gd name="T2" fmla="*/ 50 w 150"/>
                <a:gd name="T3" fmla="*/ 111 h 148"/>
                <a:gd name="T4" fmla="*/ 37 w 150"/>
                <a:gd name="T5" fmla="*/ 99 h 148"/>
                <a:gd name="T6" fmla="*/ 31 w 150"/>
                <a:gd name="T7" fmla="*/ 83 h 148"/>
                <a:gd name="T8" fmla="*/ 31 w 150"/>
                <a:gd name="T9" fmla="*/ 65 h 148"/>
                <a:gd name="T10" fmla="*/ 37 w 150"/>
                <a:gd name="T11" fmla="*/ 49 h 148"/>
                <a:gd name="T12" fmla="*/ 50 w 150"/>
                <a:gd name="T13" fmla="*/ 37 h 148"/>
                <a:gd name="T14" fmla="*/ 66 w 150"/>
                <a:gd name="T15" fmla="*/ 30 h 148"/>
                <a:gd name="T16" fmla="*/ 85 w 150"/>
                <a:gd name="T17" fmla="*/ 30 h 148"/>
                <a:gd name="T18" fmla="*/ 101 w 150"/>
                <a:gd name="T19" fmla="*/ 37 h 148"/>
                <a:gd name="T20" fmla="*/ 112 w 150"/>
                <a:gd name="T21" fmla="*/ 49 h 148"/>
                <a:gd name="T22" fmla="*/ 119 w 150"/>
                <a:gd name="T23" fmla="*/ 65 h 148"/>
                <a:gd name="T24" fmla="*/ 119 w 150"/>
                <a:gd name="T25" fmla="*/ 83 h 148"/>
                <a:gd name="T26" fmla="*/ 112 w 150"/>
                <a:gd name="T27" fmla="*/ 99 h 148"/>
                <a:gd name="T28" fmla="*/ 101 w 150"/>
                <a:gd name="T29" fmla="*/ 111 h 148"/>
                <a:gd name="T30" fmla="*/ 85 w 150"/>
                <a:gd name="T31" fmla="*/ 117 h 148"/>
                <a:gd name="T32" fmla="*/ 75 w 150"/>
                <a:gd name="T33" fmla="*/ 0 h 148"/>
                <a:gd name="T34" fmla="*/ 60 w 150"/>
                <a:gd name="T35" fmla="*/ 1 h 148"/>
                <a:gd name="T36" fmla="*/ 46 w 150"/>
                <a:gd name="T37" fmla="*/ 5 h 148"/>
                <a:gd name="T38" fmla="*/ 33 w 150"/>
                <a:gd name="T39" fmla="*/ 11 h 148"/>
                <a:gd name="T40" fmla="*/ 22 w 150"/>
                <a:gd name="T41" fmla="*/ 21 h 148"/>
                <a:gd name="T42" fmla="*/ 13 w 150"/>
                <a:gd name="T43" fmla="*/ 32 h 148"/>
                <a:gd name="T44" fmla="*/ 6 w 150"/>
                <a:gd name="T45" fmla="*/ 45 h 148"/>
                <a:gd name="T46" fmla="*/ 2 w 150"/>
                <a:gd name="T47" fmla="*/ 58 h 148"/>
                <a:gd name="T48" fmla="*/ 0 w 150"/>
                <a:gd name="T49" fmla="*/ 73 h 148"/>
                <a:gd name="T50" fmla="*/ 2 w 150"/>
                <a:gd name="T51" fmla="*/ 88 h 148"/>
                <a:gd name="T52" fmla="*/ 6 w 150"/>
                <a:gd name="T53" fmla="*/ 103 h 148"/>
                <a:gd name="T54" fmla="*/ 13 w 150"/>
                <a:gd name="T55" fmla="*/ 115 h 148"/>
                <a:gd name="T56" fmla="*/ 22 w 150"/>
                <a:gd name="T57" fmla="*/ 127 h 148"/>
                <a:gd name="T58" fmla="*/ 33 w 150"/>
                <a:gd name="T59" fmla="*/ 135 h 148"/>
                <a:gd name="T60" fmla="*/ 46 w 150"/>
                <a:gd name="T61" fmla="*/ 143 h 148"/>
                <a:gd name="T62" fmla="*/ 60 w 150"/>
                <a:gd name="T63" fmla="*/ 147 h 148"/>
                <a:gd name="T64" fmla="*/ 75 w 150"/>
                <a:gd name="T65" fmla="*/ 148 h 148"/>
                <a:gd name="T66" fmla="*/ 90 w 150"/>
                <a:gd name="T67" fmla="*/ 147 h 148"/>
                <a:gd name="T68" fmla="*/ 104 w 150"/>
                <a:gd name="T69" fmla="*/ 143 h 148"/>
                <a:gd name="T70" fmla="*/ 117 w 150"/>
                <a:gd name="T71" fmla="*/ 135 h 148"/>
                <a:gd name="T72" fmla="*/ 128 w 150"/>
                <a:gd name="T73" fmla="*/ 127 h 148"/>
                <a:gd name="T74" fmla="*/ 137 w 150"/>
                <a:gd name="T75" fmla="*/ 115 h 148"/>
                <a:gd name="T76" fmla="*/ 144 w 150"/>
                <a:gd name="T77" fmla="*/ 103 h 148"/>
                <a:gd name="T78" fmla="*/ 149 w 150"/>
                <a:gd name="T79" fmla="*/ 88 h 148"/>
                <a:gd name="T80" fmla="*/ 150 w 150"/>
                <a:gd name="T81" fmla="*/ 73 h 148"/>
                <a:gd name="T82" fmla="*/ 149 w 150"/>
                <a:gd name="T83" fmla="*/ 58 h 148"/>
                <a:gd name="T84" fmla="*/ 144 w 150"/>
                <a:gd name="T85" fmla="*/ 45 h 148"/>
                <a:gd name="T86" fmla="*/ 137 w 150"/>
                <a:gd name="T87" fmla="*/ 32 h 148"/>
                <a:gd name="T88" fmla="*/ 128 w 150"/>
                <a:gd name="T89" fmla="*/ 21 h 148"/>
                <a:gd name="T90" fmla="*/ 117 w 150"/>
                <a:gd name="T91" fmla="*/ 11 h 148"/>
                <a:gd name="T92" fmla="*/ 104 w 150"/>
                <a:gd name="T93" fmla="*/ 5 h 148"/>
                <a:gd name="T94" fmla="*/ 90 w 150"/>
                <a:gd name="T95" fmla="*/ 1 h 148"/>
                <a:gd name="T96" fmla="*/ 75 w 150"/>
                <a:gd name="T97" fmla="*/ 0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0" h="148">
                  <a:moveTo>
                    <a:pt x="75" y="118"/>
                  </a:moveTo>
                  <a:lnTo>
                    <a:pt x="66" y="117"/>
                  </a:lnTo>
                  <a:lnTo>
                    <a:pt x="58" y="115"/>
                  </a:lnTo>
                  <a:lnTo>
                    <a:pt x="50" y="111"/>
                  </a:lnTo>
                  <a:lnTo>
                    <a:pt x="44" y="106"/>
                  </a:lnTo>
                  <a:lnTo>
                    <a:pt x="37" y="99"/>
                  </a:lnTo>
                  <a:lnTo>
                    <a:pt x="34" y="92"/>
                  </a:lnTo>
                  <a:lnTo>
                    <a:pt x="31" y="83"/>
                  </a:lnTo>
                  <a:lnTo>
                    <a:pt x="30" y="73"/>
                  </a:lnTo>
                  <a:lnTo>
                    <a:pt x="31" y="65"/>
                  </a:lnTo>
                  <a:lnTo>
                    <a:pt x="34" y="56"/>
                  </a:lnTo>
                  <a:lnTo>
                    <a:pt x="37" y="49"/>
                  </a:lnTo>
                  <a:lnTo>
                    <a:pt x="44" y="42"/>
                  </a:lnTo>
                  <a:lnTo>
                    <a:pt x="50" y="37"/>
                  </a:lnTo>
                  <a:lnTo>
                    <a:pt x="58" y="33"/>
                  </a:lnTo>
                  <a:lnTo>
                    <a:pt x="66" y="30"/>
                  </a:lnTo>
                  <a:lnTo>
                    <a:pt x="75" y="30"/>
                  </a:lnTo>
                  <a:lnTo>
                    <a:pt x="85" y="30"/>
                  </a:lnTo>
                  <a:lnTo>
                    <a:pt x="93" y="33"/>
                  </a:lnTo>
                  <a:lnTo>
                    <a:pt x="101" y="37"/>
                  </a:lnTo>
                  <a:lnTo>
                    <a:pt x="107" y="42"/>
                  </a:lnTo>
                  <a:lnTo>
                    <a:pt x="112" y="49"/>
                  </a:lnTo>
                  <a:lnTo>
                    <a:pt x="117" y="56"/>
                  </a:lnTo>
                  <a:lnTo>
                    <a:pt x="119" y="65"/>
                  </a:lnTo>
                  <a:lnTo>
                    <a:pt x="120" y="73"/>
                  </a:lnTo>
                  <a:lnTo>
                    <a:pt x="119" y="83"/>
                  </a:lnTo>
                  <a:lnTo>
                    <a:pt x="117" y="92"/>
                  </a:lnTo>
                  <a:lnTo>
                    <a:pt x="112" y="99"/>
                  </a:lnTo>
                  <a:lnTo>
                    <a:pt x="107" y="106"/>
                  </a:lnTo>
                  <a:lnTo>
                    <a:pt x="101" y="111"/>
                  </a:lnTo>
                  <a:lnTo>
                    <a:pt x="93" y="115"/>
                  </a:lnTo>
                  <a:lnTo>
                    <a:pt x="85" y="117"/>
                  </a:lnTo>
                  <a:lnTo>
                    <a:pt x="75" y="118"/>
                  </a:lnTo>
                  <a:close/>
                  <a:moveTo>
                    <a:pt x="75" y="0"/>
                  </a:moveTo>
                  <a:lnTo>
                    <a:pt x="67" y="0"/>
                  </a:lnTo>
                  <a:lnTo>
                    <a:pt x="60" y="1"/>
                  </a:lnTo>
                  <a:lnTo>
                    <a:pt x="52" y="3"/>
                  </a:lnTo>
                  <a:lnTo>
                    <a:pt x="46" y="5"/>
                  </a:lnTo>
                  <a:lnTo>
                    <a:pt x="40" y="8"/>
                  </a:lnTo>
                  <a:lnTo>
                    <a:pt x="33" y="11"/>
                  </a:lnTo>
                  <a:lnTo>
                    <a:pt x="28" y="16"/>
                  </a:lnTo>
                  <a:lnTo>
                    <a:pt x="22" y="21"/>
                  </a:lnTo>
                  <a:lnTo>
                    <a:pt x="17" y="26"/>
                  </a:lnTo>
                  <a:lnTo>
                    <a:pt x="13" y="32"/>
                  </a:lnTo>
                  <a:lnTo>
                    <a:pt x="10" y="38"/>
                  </a:lnTo>
                  <a:lnTo>
                    <a:pt x="6" y="45"/>
                  </a:lnTo>
                  <a:lnTo>
                    <a:pt x="3" y="52"/>
                  </a:lnTo>
                  <a:lnTo>
                    <a:pt x="2" y="58"/>
                  </a:lnTo>
                  <a:lnTo>
                    <a:pt x="1" y="66"/>
                  </a:lnTo>
                  <a:lnTo>
                    <a:pt x="0" y="73"/>
                  </a:lnTo>
                  <a:lnTo>
                    <a:pt x="1" y="82"/>
                  </a:lnTo>
                  <a:lnTo>
                    <a:pt x="2" y="88"/>
                  </a:lnTo>
                  <a:lnTo>
                    <a:pt x="3" y="96"/>
                  </a:lnTo>
                  <a:lnTo>
                    <a:pt x="6" y="103"/>
                  </a:lnTo>
                  <a:lnTo>
                    <a:pt x="10" y="110"/>
                  </a:lnTo>
                  <a:lnTo>
                    <a:pt x="13" y="115"/>
                  </a:lnTo>
                  <a:lnTo>
                    <a:pt x="17" y="122"/>
                  </a:lnTo>
                  <a:lnTo>
                    <a:pt x="22" y="127"/>
                  </a:lnTo>
                  <a:lnTo>
                    <a:pt x="28" y="131"/>
                  </a:lnTo>
                  <a:lnTo>
                    <a:pt x="33" y="135"/>
                  </a:lnTo>
                  <a:lnTo>
                    <a:pt x="40" y="140"/>
                  </a:lnTo>
                  <a:lnTo>
                    <a:pt x="46" y="143"/>
                  </a:lnTo>
                  <a:lnTo>
                    <a:pt x="52" y="145"/>
                  </a:lnTo>
                  <a:lnTo>
                    <a:pt x="60" y="147"/>
                  </a:lnTo>
                  <a:lnTo>
                    <a:pt x="67" y="148"/>
                  </a:lnTo>
                  <a:lnTo>
                    <a:pt x="75" y="148"/>
                  </a:lnTo>
                  <a:lnTo>
                    <a:pt x="82" y="148"/>
                  </a:lnTo>
                  <a:lnTo>
                    <a:pt x="90" y="147"/>
                  </a:lnTo>
                  <a:lnTo>
                    <a:pt x="97" y="145"/>
                  </a:lnTo>
                  <a:lnTo>
                    <a:pt x="104" y="143"/>
                  </a:lnTo>
                  <a:lnTo>
                    <a:pt x="110" y="140"/>
                  </a:lnTo>
                  <a:lnTo>
                    <a:pt x="117" y="135"/>
                  </a:lnTo>
                  <a:lnTo>
                    <a:pt x="123" y="131"/>
                  </a:lnTo>
                  <a:lnTo>
                    <a:pt x="128" y="127"/>
                  </a:lnTo>
                  <a:lnTo>
                    <a:pt x="133" y="122"/>
                  </a:lnTo>
                  <a:lnTo>
                    <a:pt x="137" y="115"/>
                  </a:lnTo>
                  <a:lnTo>
                    <a:pt x="141" y="110"/>
                  </a:lnTo>
                  <a:lnTo>
                    <a:pt x="144" y="103"/>
                  </a:lnTo>
                  <a:lnTo>
                    <a:pt x="147" y="96"/>
                  </a:lnTo>
                  <a:lnTo>
                    <a:pt x="149" y="88"/>
                  </a:lnTo>
                  <a:lnTo>
                    <a:pt x="150" y="82"/>
                  </a:lnTo>
                  <a:lnTo>
                    <a:pt x="150" y="73"/>
                  </a:lnTo>
                  <a:lnTo>
                    <a:pt x="150" y="66"/>
                  </a:lnTo>
                  <a:lnTo>
                    <a:pt x="149" y="58"/>
                  </a:lnTo>
                  <a:lnTo>
                    <a:pt x="147" y="52"/>
                  </a:lnTo>
                  <a:lnTo>
                    <a:pt x="144" y="45"/>
                  </a:lnTo>
                  <a:lnTo>
                    <a:pt x="141" y="38"/>
                  </a:lnTo>
                  <a:lnTo>
                    <a:pt x="137" y="32"/>
                  </a:lnTo>
                  <a:lnTo>
                    <a:pt x="133" y="26"/>
                  </a:lnTo>
                  <a:lnTo>
                    <a:pt x="128" y="21"/>
                  </a:lnTo>
                  <a:lnTo>
                    <a:pt x="123" y="17"/>
                  </a:lnTo>
                  <a:lnTo>
                    <a:pt x="117" y="11"/>
                  </a:lnTo>
                  <a:lnTo>
                    <a:pt x="110" y="8"/>
                  </a:lnTo>
                  <a:lnTo>
                    <a:pt x="104" y="5"/>
                  </a:lnTo>
                  <a:lnTo>
                    <a:pt x="97" y="3"/>
                  </a:lnTo>
                  <a:lnTo>
                    <a:pt x="90" y="1"/>
                  </a:lnTo>
                  <a:lnTo>
                    <a:pt x="82" y="0"/>
                  </a:lnTo>
                  <a:lnTo>
                    <a:pt x="75"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 name="Freeform 299">
              <a:extLst>
                <a:ext uri="{FF2B5EF4-FFF2-40B4-BE49-F238E27FC236}">
                  <a16:creationId xmlns:a16="http://schemas.microsoft.com/office/drawing/2014/main" xmlns="" id="{22F71F46-EDEE-422D-90A1-67F46C04D47D}"/>
                </a:ext>
              </a:extLst>
            </p:cNvPr>
            <p:cNvSpPr>
              <a:spLocks noEditPoints="1"/>
            </p:cNvSpPr>
            <p:nvPr/>
          </p:nvSpPr>
          <p:spPr bwMode="auto">
            <a:xfrm>
              <a:off x="9318625" y="3616326"/>
              <a:ext cx="284162" cy="284163"/>
            </a:xfrm>
            <a:custGeom>
              <a:avLst/>
              <a:gdLst>
                <a:gd name="T0" fmla="*/ 785 w 897"/>
                <a:gd name="T1" fmla="*/ 208 h 896"/>
                <a:gd name="T2" fmla="*/ 687 w 897"/>
                <a:gd name="T3" fmla="*/ 307 h 896"/>
                <a:gd name="T4" fmla="*/ 509 w 897"/>
                <a:gd name="T5" fmla="*/ 499 h 896"/>
                <a:gd name="T6" fmla="*/ 531 w 897"/>
                <a:gd name="T7" fmla="*/ 556 h 896"/>
                <a:gd name="T8" fmla="*/ 538 w 897"/>
                <a:gd name="T9" fmla="*/ 613 h 896"/>
                <a:gd name="T10" fmla="*/ 533 w 897"/>
                <a:gd name="T11" fmla="*/ 663 h 896"/>
                <a:gd name="T12" fmla="*/ 518 w 897"/>
                <a:gd name="T13" fmla="*/ 711 h 896"/>
                <a:gd name="T14" fmla="*/ 494 w 897"/>
                <a:gd name="T15" fmla="*/ 754 h 896"/>
                <a:gd name="T16" fmla="*/ 463 w 897"/>
                <a:gd name="T17" fmla="*/ 791 h 896"/>
                <a:gd name="T18" fmla="*/ 426 w 897"/>
                <a:gd name="T19" fmla="*/ 822 h 896"/>
                <a:gd name="T20" fmla="*/ 382 w 897"/>
                <a:gd name="T21" fmla="*/ 846 h 896"/>
                <a:gd name="T22" fmla="*/ 335 w 897"/>
                <a:gd name="T23" fmla="*/ 861 h 896"/>
                <a:gd name="T24" fmla="*/ 284 w 897"/>
                <a:gd name="T25" fmla="*/ 866 h 896"/>
                <a:gd name="T26" fmla="*/ 232 w 897"/>
                <a:gd name="T27" fmla="*/ 861 h 896"/>
                <a:gd name="T28" fmla="*/ 185 w 897"/>
                <a:gd name="T29" fmla="*/ 846 h 896"/>
                <a:gd name="T30" fmla="*/ 141 w 897"/>
                <a:gd name="T31" fmla="*/ 822 h 896"/>
                <a:gd name="T32" fmla="*/ 104 w 897"/>
                <a:gd name="T33" fmla="*/ 791 h 896"/>
                <a:gd name="T34" fmla="*/ 73 w 897"/>
                <a:gd name="T35" fmla="*/ 754 h 896"/>
                <a:gd name="T36" fmla="*/ 49 w 897"/>
                <a:gd name="T37" fmla="*/ 711 h 896"/>
                <a:gd name="T38" fmla="*/ 35 w 897"/>
                <a:gd name="T39" fmla="*/ 663 h 896"/>
                <a:gd name="T40" fmla="*/ 30 w 897"/>
                <a:gd name="T41" fmla="*/ 613 h 896"/>
                <a:gd name="T42" fmla="*/ 35 w 897"/>
                <a:gd name="T43" fmla="*/ 561 h 896"/>
                <a:gd name="T44" fmla="*/ 49 w 897"/>
                <a:gd name="T45" fmla="*/ 513 h 896"/>
                <a:gd name="T46" fmla="*/ 73 w 897"/>
                <a:gd name="T47" fmla="*/ 470 h 896"/>
                <a:gd name="T48" fmla="*/ 104 w 897"/>
                <a:gd name="T49" fmla="*/ 433 h 896"/>
                <a:gd name="T50" fmla="*/ 141 w 897"/>
                <a:gd name="T51" fmla="*/ 402 h 896"/>
                <a:gd name="T52" fmla="*/ 185 w 897"/>
                <a:gd name="T53" fmla="*/ 378 h 896"/>
                <a:gd name="T54" fmla="*/ 232 w 897"/>
                <a:gd name="T55" fmla="*/ 364 h 896"/>
                <a:gd name="T56" fmla="*/ 284 w 897"/>
                <a:gd name="T57" fmla="*/ 358 h 896"/>
                <a:gd name="T58" fmla="*/ 354 w 897"/>
                <a:gd name="T59" fmla="*/ 366 h 896"/>
                <a:gd name="T60" fmla="*/ 411 w 897"/>
                <a:gd name="T61" fmla="*/ 386 h 896"/>
                <a:gd name="T62" fmla="*/ 867 w 897"/>
                <a:gd name="T63" fmla="*/ 122 h 896"/>
                <a:gd name="T64" fmla="*/ 386 w 897"/>
                <a:gd name="T65" fmla="*/ 343 h 896"/>
                <a:gd name="T66" fmla="*/ 320 w 897"/>
                <a:gd name="T67" fmla="*/ 330 h 896"/>
                <a:gd name="T68" fmla="*/ 255 w 897"/>
                <a:gd name="T69" fmla="*/ 329 h 896"/>
                <a:gd name="T70" fmla="*/ 199 w 897"/>
                <a:gd name="T71" fmla="*/ 341 h 896"/>
                <a:gd name="T72" fmla="*/ 149 w 897"/>
                <a:gd name="T73" fmla="*/ 362 h 896"/>
                <a:gd name="T74" fmla="*/ 103 w 897"/>
                <a:gd name="T75" fmla="*/ 393 h 896"/>
                <a:gd name="T76" fmla="*/ 64 w 897"/>
                <a:gd name="T77" fmla="*/ 432 h 896"/>
                <a:gd name="T78" fmla="*/ 35 w 897"/>
                <a:gd name="T79" fmla="*/ 477 h 896"/>
                <a:gd name="T80" fmla="*/ 13 w 897"/>
                <a:gd name="T81" fmla="*/ 528 h 896"/>
                <a:gd name="T82" fmla="*/ 1 w 897"/>
                <a:gd name="T83" fmla="*/ 583 h 896"/>
                <a:gd name="T84" fmla="*/ 1 w 897"/>
                <a:gd name="T85" fmla="*/ 642 h 896"/>
                <a:gd name="T86" fmla="*/ 13 w 897"/>
                <a:gd name="T87" fmla="*/ 696 h 896"/>
                <a:gd name="T88" fmla="*/ 35 w 897"/>
                <a:gd name="T89" fmla="*/ 747 h 896"/>
                <a:gd name="T90" fmla="*/ 64 w 897"/>
                <a:gd name="T91" fmla="*/ 792 h 896"/>
                <a:gd name="T92" fmla="*/ 103 w 897"/>
                <a:gd name="T93" fmla="*/ 831 h 896"/>
                <a:gd name="T94" fmla="*/ 149 w 897"/>
                <a:gd name="T95" fmla="*/ 862 h 896"/>
                <a:gd name="T96" fmla="*/ 199 w 897"/>
                <a:gd name="T97" fmla="*/ 883 h 896"/>
                <a:gd name="T98" fmla="*/ 255 w 897"/>
                <a:gd name="T99" fmla="*/ 895 h 896"/>
                <a:gd name="T100" fmla="*/ 313 w 897"/>
                <a:gd name="T101" fmla="*/ 895 h 896"/>
                <a:gd name="T102" fmla="*/ 368 w 897"/>
                <a:gd name="T103" fmla="*/ 883 h 896"/>
                <a:gd name="T104" fmla="*/ 419 w 897"/>
                <a:gd name="T105" fmla="*/ 862 h 896"/>
                <a:gd name="T106" fmla="*/ 465 w 897"/>
                <a:gd name="T107" fmla="*/ 831 h 896"/>
                <a:gd name="T108" fmla="*/ 503 w 897"/>
                <a:gd name="T109" fmla="*/ 792 h 896"/>
                <a:gd name="T110" fmla="*/ 533 w 897"/>
                <a:gd name="T111" fmla="*/ 747 h 896"/>
                <a:gd name="T112" fmla="*/ 555 w 897"/>
                <a:gd name="T113" fmla="*/ 696 h 896"/>
                <a:gd name="T114" fmla="*/ 566 w 897"/>
                <a:gd name="T115" fmla="*/ 642 h 896"/>
                <a:gd name="T116" fmla="*/ 566 w 897"/>
                <a:gd name="T117" fmla="*/ 583 h 896"/>
                <a:gd name="T118" fmla="*/ 552 w 897"/>
                <a:gd name="T119" fmla="*/ 525 h 896"/>
                <a:gd name="T120" fmla="*/ 717 w 897"/>
                <a:gd name="T121" fmla="*/ 388 h 896"/>
                <a:gd name="T122" fmla="*/ 792 w 897"/>
                <a:gd name="T123" fmla="*/ 245 h 896"/>
                <a:gd name="T124" fmla="*/ 897 w 897"/>
                <a:gd name="T125" fmla="*/ 133 h 8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897" h="896">
                  <a:moveTo>
                    <a:pt x="867" y="122"/>
                  </a:moveTo>
                  <a:lnTo>
                    <a:pt x="837" y="158"/>
                  </a:lnTo>
                  <a:lnTo>
                    <a:pt x="837" y="208"/>
                  </a:lnTo>
                  <a:lnTo>
                    <a:pt x="785" y="208"/>
                  </a:lnTo>
                  <a:lnTo>
                    <a:pt x="762" y="232"/>
                  </a:lnTo>
                  <a:lnTo>
                    <a:pt x="762" y="283"/>
                  </a:lnTo>
                  <a:lnTo>
                    <a:pt x="711" y="283"/>
                  </a:lnTo>
                  <a:lnTo>
                    <a:pt x="687" y="307"/>
                  </a:lnTo>
                  <a:lnTo>
                    <a:pt x="687" y="358"/>
                  </a:lnTo>
                  <a:lnTo>
                    <a:pt x="637" y="358"/>
                  </a:lnTo>
                  <a:lnTo>
                    <a:pt x="505" y="490"/>
                  </a:lnTo>
                  <a:lnTo>
                    <a:pt x="509" y="499"/>
                  </a:lnTo>
                  <a:lnTo>
                    <a:pt x="516" y="513"/>
                  </a:lnTo>
                  <a:lnTo>
                    <a:pt x="522" y="527"/>
                  </a:lnTo>
                  <a:lnTo>
                    <a:pt x="527" y="542"/>
                  </a:lnTo>
                  <a:lnTo>
                    <a:pt x="531" y="556"/>
                  </a:lnTo>
                  <a:lnTo>
                    <a:pt x="534" y="570"/>
                  </a:lnTo>
                  <a:lnTo>
                    <a:pt x="536" y="584"/>
                  </a:lnTo>
                  <a:lnTo>
                    <a:pt x="537" y="598"/>
                  </a:lnTo>
                  <a:lnTo>
                    <a:pt x="538" y="613"/>
                  </a:lnTo>
                  <a:lnTo>
                    <a:pt x="537" y="625"/>
                  </a:lnTo>
                  <a:lnTo>
                    <a:pt x="536" y="638"/>
                  </a:lnTo>
                  <a:lnTo>
                    <a:pt x="535" y="651"/>
                  </a:lnTo>
                  <a:lnTo>
                    <a:pt x="533" y="663"/>
                  </a:lnTo>
                  <a:lnTo>
                    <a:pt x="530" y="676"/>
                  </a:lnTo>
                  <a:lnTo>
                    <a:pt x="527" y="687"/>
                  </a:lnTo>
                  <a:lnTo>
                    <a:pt x="522" y="699"/>
                  </a:lnTo>
                  <a:lnTo>
                    <a:pt x="518" y="711"/>
                  </a:lnTo>
                  <a:lnTo>
                    <a:pt x="513" y="722"/>
                  </a:lnTo>
                  <a:lnTo>
                    <a:pt x="507" y="733"/>
                  </a:lnTo>
                  <a:lnTo>
                    <a:pt x="501" y="744"/>
                  </a:lnTo>
                  <a:lnTo>
                    <a:pt x="494" y="754"/>
                  </a:lnTo>
                  <a:lnTo>
                    <a:pt x="487" y="764"/>
                  </a:lnTo>
                  <a:lnTo>
                    <a:pt x="479" y="774"/>
                  </a:lnTo>
                  <a:lnTo>
                    <a:pt x="472" y="783"/>
                  </a:lnTo>
                  <a:lnTo>
                    <a:pt x="463" y="791"/>
                  </a:lnTo>
                  <a:lnTo>
                    <a:pt x="455" y="800"/>
                  </a:lnTo>
                  <a:lnTo>
                    <a:pt x="445" y="808"/>
                  </a:lnTo>
                  <a:lnTo>
                    <a:pt x="436" y="816"/>
                  </a:lnTo>
                  <a:lnTo>
                    <a:pt x="426" y="822"/>
                  </a:lnTo>
                  <a:lnTo>
                    <a:pt x="415" y="830"/>
                  </a:lnTo>
                  <a:lnTo>
                    <a:pt x="405" y="835"/>
                  </a:lnTo>
                  <a:lnTo>
                    <a:pt x="394" y="841"/>
                  </a:lnTo>
                  <a:lnTo>
                    <a:pt x="382" y="846"/>
                  </a:lnTo>
                  <a:lnTo>
                    <a:pt x="371" y="851"/>
                  </a:lnTo>
                  <a:lnTo>
                    <a:pt x="360" y="854"/>
                  </a:lnTo>
                  <a:lnTo>
                    <a:pt x="347" y="859"/>
                  </a:lnTo>
                  <a:lnTo>
                    <a:pt x="335" y="861"/>
                  </a:lnTo>
                  <a:lnTo>
                    <a:pt x="322" y="863"/>
                  </a:lnTo>
                  <a:lnTo>
                    <a:pt x="309" y="865"/>
                  </a:lnTo>
                  <a:lnTo>
                    <a:pt x="297" y="866"/>
                  </a:lnTo>
                  <a:lnTo>
                    <a:pt x="284" y="866"/>
                  </a:lnTo>
                  <a:lnTo>
                    <a:pt x="271" y="866"/>
                  </a:lnTo>
                  <a:lnTo>
                    <a:pt x="258" y="865"/>
                  </a:lnTo>
                  <a:lnTo>
                    <a:pt x="245" y="863"/>
                  </a:lnTo>
                  <a:lnTo>
                    <a:pt x="232" y="861"/>
                  </a:lnTo>
                  <a:lnTo>
                    <a:pt x="221" y="859"/>
                  </a:lnTo>
                  <a:lnTo>
                    <a:pt x="208" y="854"/>
                  </a:lnTo>
                  <a:lnTo>
                    <a:pt x="196" y="851"/>
                  </a:lnTo>
                  <a:lnTo>
                    <a:pt x="185" y="846"/>
                  </a:lnTo>
                  <a:lnTo>
                    <a:pt x="174" y="841"/>
                  </a:lnTo>
                  <a:lnTo>
                    <a:pt x="163" y="835"/>
                  </a:lnTo>
                  <a:lnTo>
                    <a:pt x="152" y="830"/>
                  </a:lnTo>
                  <a:lnTo>
                    <a:pt x="141" y="822"/>
                  </a:lnTo>
                  <a:lnTo>
                    <a:pt x="132" y="816"/>
                  </a:lnTo>
                  <a:lnTo>
                    <a:pt x="122" y="808"/>
                  </a:lnTo>
                  <a:lnTo>
                    <a:pt x="113" y="800"/>
                  </a:lnTo>
                  <a:lnTo>
                    <a:pt x="104" y="791"/>
                  </a:lnTo>
                  <a:lnTo>
                    <a:pt x="95" y="783"/>
                  </a:lnTo>
                  <a:lnTo>
                    <a:pt x="88" y="774"/>
                  </a:lnTo>
                  <a:lnTo>
                    <a:pt x="81" y="764"/>
                  </a:lnTo>
                  <a:lnTo>
                    <a:pt x="73" y="754"/>
                  </a:lnTo>
                  <a:lnTo>
                    <a:pt x="67" y="744"/>
                  </a:lnTo>
                  <a:lnTo>
                    <a:pt x="60" y="733"/>
                  </a:lnTo>
                  <a:lnTo>
                    <a:pt x="55" y="722"/>
                  </a:lnTo>
                  <a:lnTo>
                    <a:pt x="49" y="711"/>
                  </a:lnTo>
                  <a:lnTo>
                    <a:pt x="45" y="699"/>
                  </a:lnTo>
                  <a:lnTo>
                    <a:pt x="41" y="687"/>
                  </a:lnTo>
                  <a:lnTo>
                    <a:pt x="38" y="676"/>
                  </a:lnTo>
                  <a:lnTo>
                    <a:pt x="35" y="663"/>
                  </a:lnTo>
                  <a:lnTo>
                    <a:pt x="32" y="651"/>
                  </a:lnTo>
                  <a:lnTo>
                    <a:pt x="31" y="638"/>
                  </a:lnTo>
                  <a:lnTo>
                    <a:pt x="30" y="625"/>
                  </a:lnTo>
                  <a:lnTo>
                    <a:pt x="30" y="613"/>
                  </a:lnTo>
                  <a:lnTo>
                    <a:pt x="30" y="599"/>
                  </a:lnTo>
                  <a:lnTo>
                    <a:pt x="31" y="586"/>
                  </a:lnTo>
                  <a:lnTo>
                    <a:pt x="32" y="573"/>
                  </a:lnTo>
                  <a:lnTo>
                    <a:pt x="35" y="561"/>
                  </a:lnTo>
                  <a:lnTo>
                    <a:pt x="38" y="548"/>
                  </a:lnTo>
                  <a:lnTo>
                    <a:pt x="41" y="537"/>
                  </a:lnTo>
                  <a:lnTo>
                    <a:pt x="45" y="525"/>
                  </a:lnTo>
                  <a:lnTo>
                    <a:pt x="49" y="513"/>
                  </a:lnTo>
                  <a:lnTo>
                    <a:pt x="55" y="503"/>
                  </a:lnTo>
                  <a:lnTo>
                    <a:pt x="60" y="491"/>
                  </a:lnTo>
                  <a:lnTo>
                    <a:pt x="67" y="480"/>
                  </a:lnTo>
                  <a:lnTo>
                    <a:pt x="73" y="470"/>
                  </a:lnTo>
                  <a:lnTo>
                    <a:pt x="81" y="460"/>
                  </a:lnTo>
                  <a:lnTo>
                    <a:pt x="88" y="450"/>
                  </a:lnTo>
                  <a:lnTo>
                    <a:pt x="95" y="442"/>
                  </a:lnTo>
                  <a:lnTo>
                    <a:pt x="104" y="433"/>
                  </a:lnTo>
                  <a:lnTo>
                    <a:pt x="113" y="424"/>
                  </a:lnTo>
                  <a:lnTo>
                    <a:pt x="122" y="416"/>
                  </a:lnTo>
                  <a:lnTo>
                    <a:pt x="132" y="408"/>
                  </a:lnTo>
                  <a:lnTo>
                    <a:pt x="141" y="402"/>
                  </a:lnTo>
                  <a:lnTo>
                    <a:pt x="152" y="395"/>
                  </a:lnTo>
                  <a:lnTo>
                    <a:pt x="163" y="389"/>
                  </a:lnTo>
                  <a:lnTo>
                    <a:pt x="174" y="383"/>
                  </a:lnTo>
                  <a:lnTo>
                    <a:pt x="185" y="378"/>
                  </a:lnTo>
                  <a:lnTo>
                    <a:pt x="196" y="373"/>
                  </a:lnTo>
                  <a:lnTo>
                    <a:pt x="208" y="370"/>
                  </a:lnTo>
                  <a:lnTo>
                    <a:pt x="221" y="367"/>
                  </a:lnTo>
                  <a:lnTo>
                    <a:pt x="232" y="364"/>
                  </a:lnTo>
                  <a:lnTo>
                    <a:pt x="245" y="361"/>
                  </a:lnTo>
                  <a:lnTo>
                    <a:pt x="258" y="359"/>
                  </a:lnTo>
                  <a:lnTo>
                    <a:pt x="271" y="358"/>
                  </a:lnTo>
                  <a:lnTo>
                    <a:pt x="284" y="358"/>
                  </a:lnTo>
                  <a:lnTo>
                    <a:pt x="302" y="358"/>
                  </a:lnTo>
                  <a:lnTo>
                    <a:pt x="320" y="360"/>
                  </a:lnTo>
                  <a:lnTo>
                    <a:pt x="337" y="362"/>
                  </a:lnTo>
                  <a:lnTo>
                    <a:pt x="354" y="366"/>
                  </a:lnTo>
                  <a:lnTo>
                    <a:pt x="369" y="369"/>
                  </a:lnTo>
                  <a:lnTo>
                    <a:pt x="384" y="374"/>
                  </a:lnTo>
                  <a:lnTo>
                    <a:pt x="398" y="380"/>
                  </a:lnTo>
                  <a:lnTo>
                    <a:pt x="411" y="386"/>
                  </a:lnTo>
                  <a:lnTo>
                    <a:pt x="421" y="391"/>
                  </a:lnTo>
                  <a:lnTo>
                    <a:pt x="783" y="30"/>
                  </a:lnTo>
                  <a:lnTo>
                    <a:pt x="867" y="30"/>
                  </a:lnTo>
                  <a:lnTo>
                    <a:pt x="867" y="122"/>
                  </a:lnTo>
                  <a:close/>
                  <a:moveTo>
                    <a:pt x="770" y="0"/>
                  </a:moveTo>
                  <a:lnTo>
                    <a:pt x="415" y="355"/>
                  </a:lnTo>
                  <a:lnTo>
                    <a:pt x="401" y="349"/>
                  </a:lnTo>
                  <a:lnTo>
                    <a:pt x="386" y="343"/>
                  </a:lnTo>
                  <a:lnTo>
                    <a:pt x="371" y="339"/>
                  </a:lnTo>
                  <a:lnTo>
                    <a:pt x="355" y="335"/>
                  </a:lnTo>
                  <a:lnTo>
                    <a:pt x="338" y="332"/>
                  </a:lnTo>
                  <a:lnTo>
                    <a:pt x="320" y="330"/>
                  </a:lnTo>
                  <a:lnTo>
                    <a:pt x="303" y="328"/>
                  </a:lnTo>
                  <a:lnTo>
                    <a:pt x="284" y="328"/>
                  </a:lnTo>
                  <a:lnTo>
                    <a:pt x="269" y="328"/>
                  </a:lnTo>
                  <a:lnTo>
                    <a:pt x="255" y="329"/>
                  </a:lnTo>
                  <a:lnTo>
                    <a:pt x="241" y="331"/>
                  </a:lnTo>
                  <a:lnTo>
                    <a:pt x="227" y="334"/>
                  </a:lnTo>
                  <a:lnTo>
                    <a:pt x="213" y="337"/>
                  </a:lnTo>
                  <a:lnTo>
                    <a:pt x="199" y="341"/>
                  </a:lnTo>
                  <a:lnTo>
                    <a:pt x="186" y="345"/>
                  </a:lnTo>
                  <a:lnTo>
                    <a:pt x="174" y="351"/>
                  </a:lnTo>
                  <a:lnTo>
                    <a:pt x="161" y="356"/>
                  </a:lnTo>
                  <a:lnTo>
                    <a:pt x="149" y="362"/>
                  </a:lnTo>
                  <a:lnTo>
                    <a:pt x="136" y="370"/>
                  </a:lnTo>
                  <a:lnTo>
                    <a:pt x="125" y="376"/>
                  </a:lnTo>
                  <a:lnTo>
                    <a:pt x="114" y="385"/>
                  </a:lnTo>
                  <a:lnTo>
                    <a:pt x="103" y="393"/>
                  </a:lnTo>
                  <a:lnTo>
                    <a:pt x="93" y="402"/>
                  </a:lnTo>
                  <a:lnTo>
                    <a:pt x="83" y="412"/>
                  </a:lnTo>
                  <a:lnTo>
                    <a:pt x="74" y="421"/>
                  </a:lnTo>
                  <a:lnTo>
                    <a:pt x="64" y="432"/>
                  </a:lnTo>
                  <a:lnTo>
                    <a:pt x="56" y="443"/>
                  </a:lnTo>
                  <a:lnTo>
                    <a:pt x="48" y="453"/>
                  </a:lnTo>
                  <a:lnTo>
                    <a:pt x="41" y="465"/>
                  </a:lnTo>
                  <a:lnTo>
                    <a:pt x="35" y="477"/>
                  </a:lnTo>
                  <a:lnTo>
                    <a:pt x="28" y="490"/>
                  </a:lnTo>
                  <a:lnTo>
                    <a:pt x="22" y="501"/>
                  </a:lnTo>
                  <a:lnTo>
                    <a:pt x="17" y="514"/>
                  </a:lnTo>
                  <a:lnTo>
                    <a:pt x="13" y="528"/>
                  </a:lnTo>
                  <a:lnTo>
                    <a:pt x="9" y="541"/>
                  </a:lnTo>
                  <a:lnTo>
                    <a:pt x="6" y="555"/>
                  </a:lnTo>
                  <a:lnTo>
                    <a:pt x="3" y="569"/>
                  </a:lnTo>
                  <a:lnTo>
                    <a:pt x="1" y="583"/>
                  </a:lnTo>
                  <a:lnTo>
                    <a:pt x="0" y="598"/>
                  </a:lnTo>
                  <a:lnTo>
                    <a:pt x="0" y="613"/>
                  </a:lnTo>
                  <a:lnTo>
                    <a:pt x="0" y="627"/>
                  </a:lnTo>
                  <a:lnTo>
                    <a:pt x="1" y="642"/>
                  </a:lnTo>
                  <a:lnTo>
                    <a:pt x="3" y="655"/>
                  </a:lnTo>
                  <a:lnTo>
                    <a:pt x="6" y="669"/>
                  </a:lnTo>
                  <a:lnTo>
                    <a:pt x="9" y="683"/>
                  </a:lnTo>
                  <a:lnTo>
                    <a:pt x="13" y="696"/>
                  </a:lnTo>
                  <a:lnTo>
                    <a:pt x="17" y="710"/>
                  </a:lnTo>
                  <a:lnTo>
                    <a:pt x="22" y="723"/>
                  </a:lnTo>
                  <a:lnTo>
                    <a:pt x="28" y="735"/>
                  </a:lnTo>
                  <a:lnTo>
                    <a:pt x="35" y="747"/>
                  </a:lnTo>
                  <a:lnTo>
                    <a:pt x="41" y="759"/>
                  </a:lnTo>
                  <a:lnTo>
                    <a:pt x="48" y="771"/>
                  </a:lnTo>
                  <a:lnTo>
                    <a:pt x="56" y="782"/>
                  </a:lnTo>
                  <a:lnTo>
                    <a:pt x="64" y="792"/>
                  </a:lnTo>
                  <a:lnTo>
                    <a:pt x="74" y="803"/>
                  </a:lnTo>
                  <a:lnTo>
                    <a:pt x="83" y="813"/>
                  </a:lnTo>
                  <a:lnTo>
                    <a:pt x="93" y="822"/>
                  </a:lnTo>
                  <a:lnTo>
                    <a:pt x="103" y="831"/>
                  </a:lnTo>
                  <a:lnTo>
                    <a:pt x="114" y="839"/>
                  </a:lnTo>
                  <a:lnTo>
                    <a:pt x="125" y="848"/>
                  </a:lnTo>
                  <a:lnTo>
                    <a:pt x="136" y="854"/>
                  </a:lnTo>
                  <a:lnTo>
                    <a:pt x="149" y="862"/>
                  </a:lnTo>
                  <a:lnTo>
                    <a:pt x="161" y="868"/>
                  </a:lnTo>
                  <a:lnTo>
                    <a:pt x="174" y="874"/>
                  </a:lnTo>
                  <a:lnTo>
                    <a:pt x="186" y="879"/>
                  </a:lnTo>
                  <a:lnTo>
                    <a:pt x="199" y="883"/>
                  </a:lnTo>
                  <a:lnTo>
                    <a:pt x="213" y="887"/>
                  </a:lnTo>
                  <a:lnTo>
                    <a:pt x="227" y="891"/>
                  </a:lnTo>
                  <a:lnTo>
                    <a:pt x="241" y="893"/>
                  </a:lnTo>
                  <a:lnTo>
                    <a:pt x="255" y="895"/>
                  </a:lnTo>
                  <a:lnTo>
                    <a:pt x="269" y="896"/>
                  </a:lnTo>
                  <a:lnTo>
                    <a:pt x="284" y="896"/>
                  </a:lnTo>
                  <a:lnTo>
                    <a:pt x="299" y="896"/>
                  </a:lnTo>
                  <a:lnTo>
                    <a:pt x="313" y="895"/>
                  </a:lnTo>
                  <a:lnTo>
                    <a:pt x="327" y="893"/>
                  </a:lnTo>
                  <a:lnTo>
                    <a:pt x="340" y="891"/>
                  </a:lnTo>
                  <a:lnTo>
                    <a:pt x="354" y="887"/>
                  </a:lnTo>
                  <a:lnTo>
                    <a:pt x="368" y="883"/>
                  </a:lnTo>
                  <a:lnTo>
                    <a:pt x="381" y="879"/>
                  </a:lnTo>
                  <a:lnTo>
                    <a:pt x="394" y="874"/>
                  </a:lnTo>
                  <a:lnTo>
                    <a:pt x="407" y="868"/>
                  </a:lnTo>
                  <a:lnTo>
                    <a:pt x="419" y="862"/>
                  </a:lnTo>
                  <a:lnTo>
                    <a:pt x="431" y="854"/>
                  </a:lnTo>
                  <a:lnTo>
                    <a:pt x="442" y="848"/>
                  </a:lnTo>
                  <a:lnTo>
                    <a:pt x="454" y="839"/>
                  </a:lnTo>
                  <a:lnTo>
                    <a:pt x="465" y="831"/>
                  </a:lnTo>
                  <a:lnTo>
                    <a:pt x="474" y="822"/>
                  </a:lnTo>
                  <a:lnTo>
                    <a:pt x="485" y="813"/>
                  </a:lnTo>
                  <a:lnTo>
                    <a:pt x="493" y="803"/>
                  </a:lnTo>
                  <a:lnTo>
                    <a:pt x="503" y="792"/>
                  </a:lnTo>
                  <a:lnTo>
                    <a:pt x="512" y="782"/>
                  </a:lnTo>
                  <a:lnTo>
                    <a:pt x="519" y="771"/>
                  </a:lnTo>
                  <a:lnTo>
                    <a:pt x="527" y="759"/>
                  </a:lnTo>
                  <a:lnTo>
                    <a:pt x="533" y="747"/>
                  </a:lnTo>
                  <a:lnTo>
                    <a:pt x="539" y="735"/>
                  </a:lnTo>
                  <a:lnTo>
                    <a:pt x="546" y="723"/>
                  </a:lnTo>
                  <a:lnTo>
                    <a:pt x="550" y="710"/>
                  </a:lnTo>
                  <a:lnTo>
                    <a:pt x="555" y="696"/>
                  </a:lnTo>
                  <a:lnTo>
                    <a:pt x="559" y="683"/>
                  </a:lnTo>
                  <a:lnTo>
                    <a:pt x="562" y="669"/>
                  </a:lnTo>
                  <a:lnTo>
                    <a:pt x="564" y="655"/>
                  </a:lnTo>
                  <a:lnTo>
                    <a:pt x="566" y="642"/>
                  </a:lnTo>
                  <a:lnTo>
                    <a:pt x="567" y="627"/>
                  </a:lnTo>
                  <a:lnTo>
                    <a:pt x="567" y="613"/>
                  </a:lnTo>
                  <a:lnTo>
                    <a:pt x="567" y="598"/>
                  </a:lnTo>
                  <a:lnTo>
                    <a:pt x="566" y="583"/>
                  </a:lnTo>
                  <a:lnTo>
                    <a:pt x="564" y="569"/>
                  </a:lnTo>
                  <a:lnTo>
                    <a:pt x="561" y="554"/>
                  </a:lnTo>
                  <a:lnTo>
                    <a:pt x="558" y="539"/>
                  </a:lnTo>
                  <a:lnTo>
                    <a:pt x="552" y="525"/>
                  </a:lnTo>
                  <a:lnTo>
                    <a:pt x="547" y="510"/>
                  </a:lnTo>
                  <a:lnTo>
                    <a:pt x="540" y="496"/>
                  </a:lnTo>
                  <a:lnTo>
                    <a:pt x="649" y="388"/>
                  </a:lnTo>
                  <a:lnTo>
                    <a:pt x="717" y="388"/>
                  </a:lnTo>
                  <a:lnTo>
                    <a:pt x="717" y="320"/>
                  </a:lnTo>
                  <a:lnTo>
                    <a:pt x="723" y="313"/>
                  </a:lnTo>
                  <a:lnTo>
                    <a:pt x="792" y="313"/>
                  </a:lnTo>
                  <a:lnTo>
                    <a:pt x="792" y="245"/>
                  </a:lnTo>
                  <a:lnTo>
                    <a:pt x="798" y="238"/>
                  </a:lnTo>
                  <a:lnTo>
                    <a:pt x="867" y="238"/>
                  </a:lnTo>
                  <a:lnTo>
                    <a:pt x="867" y="169"/>
                  </a:lnTo>
                  <a:lnTo>
                    <a:pt x="897" y="133"/>
                  </a:lnTo>
                  <a:lnTo>
                    <a:pt x="897" y="0"/>
                  </a:lnTo>
                  <a:lnTo>
                    <a:pt x="770"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67" name="Content Placeholder 2">
            <a:extLst>
              <a:ext uri="{FF2B5EF4-FFF2-40B4-BE49-F238E27FC236}">
                <a16:creationId xmlns:a16="http://schemas.microsoft.com/office/drawing/2014/main" xmlns="" id="{EB3BB711-A2AE-4B21-9AD1-FE97769895FC}"/>
              </a:ext>
            </a:extLst>
          </p:cNvPr>
          <p:cNvSpPr txBox="1">
            <a:spLocks/>
          </p:cNvSpPr>
          <p:nvPr/>
        </p:nvSpPr>
        <p:spPr>
          <a:xfrm>
            <a:off x="684414" y="2336306"/>
            <a:ext cx="3133204" cy="1345955"/>
          </a:xfrm>
          <a:prstGeom prst="rect">
            <a:avLst/>
          </a:prstGeom>
        </p:spPr>
        <p:txBody>
          <a:bodyPr>
            <a:normAutofit/>
          </a:bodyPr>
          <a:lstStyle/>
          <a:p>
            <a:pPr marL="0" marR="0" lvl="0" indent="0" algn="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000" b="1" i="0" u="none" strike="noStrike" kern="1200" cap="none" spc="0" normalizeH="0" noProof="0" dirty="0">
                <a:ln>
                  <a:noFill/>
                </a:ln>
                <a:solidFill>
                  <a:schemeClr val="bg1"/>
                </a:solidFill>
                <a:effectLst/>
                <a:uLnTx/>
                <a:uFillTx/>
                <a:latin typeface="+mn-lt"/>
                <a:ea typeface="+mn-ea"/>
                <a:cs typeface="+mn-cs"/>
              </a:rPr>
              <a:t>New Product Development</a:t>
            </a:r>
          </a:p>
          <a:p>
            <a:pPr marL="0" marR="0" lvl="0" indent="0" algn="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2000" dirty="0">
                <a:solidFill>
                  <a:schemeClr val="bg1">
                    <a:lumMod val="85000"/>
                  </a:schemeClr>
                </a:solidFill>
              </a:rPr>
              <a:t>To cover every ‘error’</a:t>
            </a:r>
            <a:r>
              <a:rPr kumimoji="0" lang="en-US" sz="2000" b="0" i="0" u="none" strike="noStrike" kern="1200" cap="none" spc="0" normalizeH="0" noProof="0" dirty="0">
                <a:ln>
                  <a:noFill/>
                </a:ln>
                <a:solidFill>
                  <a:schemeClr val="bg1">
                    <a:lumMod val="85000"/>
                  </a:schemeClr>
                </a:solidFill>
                <a:effectLst/>
                <a:uLnTx/>
                <a:uFillTx/>
                <a:latin typeface="+mn-lt"/>
                <a:ea typeface="+mn-ea"/>
                <a:cs typeface="+mn-cs"/>
              </a:rPr>
              <a:t> </a:t>
            </a:r>
          </a:p>
        </p:txBody>
      </p:sp>
      <p:sp>
        <p:nvSpPr>
          <p:cNvPr id="70" name="Content Placeholder 2">
            <a:extLst>
              <a:ext uri="{FF2B5EF4-FFF2-40B4-BE49-F238E27FC236}">
                <a16:creationId xmlns:a16="http://schemas.microsoft.com/office/drawing/2014/main" xmlns="" id="{BB394DA6-3281-49C5-810B-FFF90C96D065}"/>
              </a:ext>
            </a:extLst>
          </p:cNvPr>
          <p:cNvSpPr txBox="1">
            <a:spLocks/>
          </p:cNvSpPr>
          <p:nvPr/>
        </p:nvSpPr>
        <p:spPr>
          <a:xfrm>
            <a:off x="4961247" y="2928596"/>
            <a:ext cx="485788" cy="8125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4400" b="1" dirty="0">
                <a:solidFill>
                  <a:schemeClr val="accent6"/>
                </a:solidFill>
              </a:rPr>
              <a:t>1</a:t>
            </a:r>
            <a:endParaRPr lang="en-IN" sz="4400" dirty="0">
              <a:solidFill>
                <a:schemeClr val="accent6"/>
              </a:solidFill>
            </a:endParaRPr>
          </a:p>
        </p:txBody>
      </p:sp>
      <p:sp>
        <p:nvSpPr>
          <p:cNvPr id="71" name="Content Placeholder 2">
            <a:extLst>
              <a:ext uri="{FF2B5EF4-FFF2-40B4-BE49-F238E27FC236}">
                <a16:creationId xmlns:a16="http://schemas.microsoft.com/office/drawing/2014/main" xmlns="" id="{381500C6-DDAF-4179-997F-B053EB9F708D}"/>
              </a:ext>
            </a:extLst>
          </p:cNvPr>
          <p:cNvSpPr txBox="1">
            <a:spLocks/>
          </p:cNvSpPr>
          <p:nvPr/>
        </p:nvSpPr>
        <p:spPr>
          <a:xfrm>
            <a:off x="6526815" y="2914739"/>
            <a:ext cx="485788" cy="8125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4400" b="1" dirty="0">
                <a:solidFill>
                  <a:srgbClr val="C00000"/>
                </a:solidFill>
              </a:rPr>
              <a:t>2</a:t>
            </a:r>
            <a:endParaRPr lang="en-IN" sz="4400" dirty="0">
              <a:solidFill>
                <a:srgbClr val="C00000"/>
              </a:solidFill>
            </a:endParaRPr>
          </a:p>
        </p:txBody>
      </p:sp>
      <p:sp>
        <p:nvSpPr>
          <p:cNvPr id="72" name="Content Placeholder 2">
            <a:extLst>
              <a:ext uri="{FF2B5EF4-FFF2-40B4-BE49-F238E27FC236}">
                <a16:creationId xmlns:a16="http://schemas.microsoft.com/office/drawing/2014/main" xmlns="" id="{9AA29CFE-B315-41A6-BFCE-2340BBA04A12}"/>
              </a:ext>
            </a:extLst>
          </p:cNvPr>
          <p:cNvSpPr txBox="1">
            <a:spLocks/>
          </p:cNvSpPr>
          <p:nvPr/>
        </p:nvSpPr>
        <p:spPr>
          <a:xfrm>
            <a:off x="6568387" y="4604991"/>
            <a:ext cx="485788" cy="8125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4400" b="1" dirty="0">
                <a:solidFill>
                  <a:schemeClr val="accent6"/>
                </a:solidFill>
              </a:rPr>
              <a:t>3</a:t>
            </a:r>
            <a:endParaRPr lang="en-IN" sz="4400" dirty="0">
              <a:solidFill>
                <a:schemeClr val="accent6"/>
              </a:solidFill>
            </a:endParaRPr>
          </a:p>
        </p:txBody>
      </p:sp>
      <p:sp>
        <p:nvSpPr>
          <p:cNvPr id="73" name="Content Placeholder 2">
            <a:extLst>
              <a:ext uri="{FF2B5EF4-FFF2-40B4-BE49-F238E27FC236}">
                <a16:creationId xmlns:a16="http://schemas.microsoft.com/office/drawing/2014/main" xmlns="" id="{969F31AE-6AC5-487D-BD87-E38C79C7441C}"/>
              </a:ext>
            </a:extLst>
          </p:cNvPr>
          <p:cNvSpPr txBox="1">
            <a:spLocks/>
          </p:cNvSpPr>
          <p:nvPr/>
        </p:nvSpPr>
        <p:spPr>
          <a:xfrm>
            <a:off x="5002827" y="4591134"/>
            <a:ext cx="485788" cy="8125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4400" b="1" dirty="0">
                <a:solidFill>
                  <a:srgbClr val="C00000"/>
                </a:solidFill>
              </a:rPr>
              <a:t>4</a:t>
            </a:r>
            <a:endParaRPr lang="en-IN" sz="4400" dirty="0">
              <a:solidFill>
                <a:srgbClr val="C00000"/>
              </a:solidFill>
            </a:endParaRPr>
          </a:p>
        </p:txBody>
      </p:sp>
      <p:sp>
        <p:nvSpPr>
          <p:cNvPr id="75" name="Content Placeholder 2">
            <a:extLst>
              <a:ext uri="{FF2B5EF4-FFF2-40B4-BE49-F238E27FC236}">
                <a16:creationId xmlns:a16="http://schemas.microsoft.com/office/drawing/2014/main" xmlns="" id="{B2A1DBDF-877F-4BBA-9222-B395F70C474D}"/>
              </a:ext>
            </a:extLst>
          </p:cNvPr>
          <p:cNvSpPr txBox="1">
            <a:spLocks/>
          </p:cNvSpPr>
          <p:nvPr/>
        </p:nvSpPr>
        <p:spPr>
          <a:xfrm>
            <a:off x="8195066" y="2269879"/>
            <a:ext cx="3449111" cy="1035602"/>
          </a:xfrm>
          <a:prstGeom prst="rect">
            <a:avLst/>
          </a:prstGeom>
        </p:spPr>
        <p:txBody>
          <a:bodyPr>
            <a:norm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000" b="1" i="0" u="none" strike="noStrike" kern="1200" cap="none" spc="0" normalizeH="0" noProof="0" dirty="0">
                <a:ln>
                  <a:noFill/>
                </a:ln>
                <a:solidFill>
                  <a:schemeClr val="bg1"/>
                </a:solidFill>
                <a:effectLst/>
                <a:uLnTx/>
                <a:uFillTx/>
                <a:latin typeface="+mn-lt"/>
                <a:ea typeface="+mn-ea"/>
                <a:cs typeface="+mn-cs"/>
              </a:rPr>
              <a:t>Technology cost reduction</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2000" dirty="0">
                <a:solidFill>
                  <a:schemeClr val="bg1">
                    <a:lumMod val="85000"/>
                  </a:schemeClr>
                </a:solidFill>
              </a:rPr>
              <a:t>Drive affordability</a:t>
            </a:r>
          </a:p>
        </p:txBody>
      </p:sp>
      <p:sp>
        <p:nvSpPr>
          <p:cNvPr id="76" name="Content Placeholder 2">
            <a:extLst>
              <a:ext uri="{FF2B5EF4-FFF2-40B4-BE49-F238E27FC236}">
                <a16:creationId xmlns:a16="http://schemas.microsoft.com/office/drawing/2014/main" xmlns="" id="{C05FC824-692D-4260-B6DA-5259EA3ECBFB}"/>
              </a:ext>
            </a:extLst>
          </p:cNvPr>
          <p:cNvSpPr txBox="1">
            <a:spLocks/>
          </p:cNvSpPr>
          <p:nvPr/>
        </p:nvSpPr>
        <p:spPr>
          <a:xfrm>
            <a:off x="8252936" y="5147718"/>
            <a:ext cx="2674208" cy="1035602"/>
          </a:xfrm>
          <a:prstGeom prst="rect">
            <a:avLst/>
          </a:prstGeom>
        </p:spPr>
        <p:txBody>
          <a:bodyPr>
            <a:normAutofit/>
          </a:bodyPr>
          <a:lstStyle/>
          <a:p>
            <a:pPr marL="0" marR="0" lvl="0" indent="0"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000" b="1" i="0" u="none" strike="noStrike" kern="1200" cap="none" spc="0" normalizeH="0" noProof="0" dirty="0">
                <a:ln>
                  <a:noFill/>
                </a:ln>
                <a:solidFill>
                  <a:schemeClr val="bg1"/>
                </a:solidFill>
                <a:effectLst/>
                <a:uLnTx/>
                <a:uFillTx/>
                <a:latin typeface="+mn-lt"/>
                <a:ea typeface="+mn-ea"/>
                <a:cs typeface="+mn-cs"/>
              </a:rPr>
              <a:t>Interoperability</a:t>
            </a:r>
          </a:p>
          <a:p>
            <a:pPr marL="0" marR="0" lvl="0" indent="0"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2000" dirty="0">
                <a:solidFill>
                  <a:schemeClr val="bg1">
                    <a:lumMod val="85000"/>
                  </a:schemeClr>
                </a:solidFill>
              </a:rPr>
              <a:t>Wider partner network</a:t>
            </a:r>
          </a:p>
        </p:txBody>
      </p:sp>
      <p:sp>
        <p:nvSpPr>
          <p:cNvPr id="77" name="Content Placeholder 2">
            <a:extLst>
              <a:ext uri="{FF2B5EF4-FFF2-40B4-BE49-F238E27FC236}">
                <a16:creationId xmlns:a16="http://schemas.microsoft.com/office/drawing/2014/main" xmlns="" id="{10A25DA3-3F62-453D-B855-46C9B9FBF5C6}"/>
              </a:ext>
            </a:extLst>
          </p:cNvPr>
          <p:cNvSpPr txBox="1">
            <a:spLocks/>
          </p:cNvSpPr>
          <p:nvPr/>
        </p:nvSpPr>
        <p:spPr>
          <a:xfrm>
            <a:off x="1137620" y="5127293"/>
            <a:ext cx="2808741" cy="1035602"/>
          </a:xfrm>
          <a:prstGeom prst="rect">
            <a:avLst/>
          </a:prstGeom>
        </p:spPr>
        <p:txBody>
          <a:bodyPr>
            <a:normAutofit/>
          </a:bodyPr>
          <a:lstStyle/>
          <a:p>
            <a:pPr marL="0" marR="0" lvl="0" indent="0" algn="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000" b="1" i="0" u="none" strike="noStrike" kern="1200" cap="none" spc="0" normalizeH="0" noProof="0" dirty="0">
                <a:ln>
                  <a:noFill/>
                </a:ln>
                <a:solidFill>
                  <a:schemeClr val="bg1"/>
                </a:solidFill>
                <a:effectLst/>
                <a:uLnTx/>
                <a:uFillTx/>
                <a:latin typeface="+mn-lt"/>
                <a:ea typeface="+mn-ea"/>
                <a:cs typeface="+mn-cs"/>
              </a:rPr>
              <a:t>Ease of Installation</a:t>
            </a:r>
          </a:p>
          <a:p>
            <a:pPr algn="r">
              <a:lnSpc>
                <a:spcPct val="90000"/>
              </a:lnSpc>
              <a:spcBef>
                <a:spcPts val="1000"/>
              </a:spcBef>
              <a:defRPr/>
            </a:pPr>
            <a:r>
              <a:rPr lang="en-US" sz="2000" dirty="0">
                <a:solidFill>
                  <a:schemeClr val="bg1">
                    <a:lumMod val="85000"/>
                  </a:schemeClr>
                </a:solidFill>
              </a:rPr>
              <a:t>B2C market</a:t>
            </a:r>
          </a:p>
        </p:txBody>
      </p:sp>
      <p:sp>
        <p:nvSpPr>
          <p:cNvPr id="79" name="Content Placeholder 2">
            <a:extLst>
              <a:ext uri="{FF2B5EF4-FFF2-40B4-BE49-F238E27FC236}">
                <a16:creationId xmlns:a16="http://schemas.microsoft.com/office/drawing/2014/main" xmlns="" id="{8A27E359-B482-4389-BAD0-96FC71448F42}"/>
              </a:ext>
            </a:extLst>
          </p:cNvPr>
          <p:cNvSpPr txBox="1">
            <a:spLocks/>
          </p:cNvSpPr>
          <p:nvPr/>
        </p:nvSpPr>
        <p:spPr>
          <a:xfrm>
            <a:off x="3434652" y="1100535"/>
            <a:ext cx="5234715" cy="1006668"/>
          </a:xfrm>
          <a:prstGeom prst="rect">
            <a:avLst/>
          </a:prstGeom>
        </p:spPr>
        <p:txBody>
          <a:bodyPr>
            <a:normAutofit/>
          </a:body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1" i="0" u="none" strike="noStrike" kern="1200" cap="none" spc="0" normalizeH="0" noProof="0" dirty="0">
                <a:ln>
                  <a:noFill/>
                </a:ln>
                <a:solidFill>
                  <a:schemeClr val="bg1"/>
                </a:solidFill>
                <a:effectLst/>
                <a:uLnTx/>
                <a:uFillTx/>
                <a:latin typeface="+mn-lt"/>
                <a:ea typeface="+mn-ea"/>
                <a:cs typeface="+mn-cs"/>
              </a:rPr>
              <a:t>Objective</a:t>
            </a: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2400" dirty="0">
                <a:solidFill>
                  <a:schemeClr val="bg1">
                    <a:lumMod val="85000"/>
                  </a:schemeClr>
                </a:solidFill>
              </a:rPr>
              <a:t>Widen Target Addressable Market</a:t>
            </a:r>
            <a:endParaRPr kumimoji="0" lang="en-US" sz="2400" b="0" i="0" u="none" strike="noStrike" kern="1200" cap="none" spc="0" normalizeH="0" noProof="0" dirty="0">
              <a:ln>
                <a:noFill/>
              </a:ln>
              <a:solidFill>
                <a:schemeClr val="bg1">
                  <a:lumMod val="85000"/>
                </a:schemeClr>
              </a:solidFill>
              <a:effectLst/>
              <a:uLnTx/>
              <a:uFillTx/>
              <a:latin typeface="+mn-lt"/>
              <a:ea typeface="+mn-ea"/>
              <a:cs typeface="+mn-cs"/>
            </a:endParaRPr>
          </a:p>
        </p:txBody>
      </p:sp>
    </p:spTree>
    <p:extLst>
      <p:ext uri="{BB962C8B-B14F-4D97-AF65-F5344CB8AC3E}">
        <p14:creationId xmlns:p14="http://schemas.microsoft.com/office/powerpoint/2010/main" xmlns="" val="99475983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Rectangle 60">
            <a:extLst>
              <a:ext uri="{FF2B5EF4-FFF2-40B4-BE49-F238E27FC236}">
                <a16:creationId xmlns="" xmlns:a16="http://schemas.microsoft.com/office/drawing/2014/main" id="{BBFBA51E-BC41-4640-8932-7BDB57AA19BF}"/>
              </a:ext>
            </a:extLst>
          </p:cNvPr>
          <p:cNvSpPr/>
          <p:nvPr/>
        </p:nvSpPr>
        <p:spPr>
          <a:xfrm>
            <a:off x="-9728" y="-17670"/>
            <a:ext cx="12201728" cy="75527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itle 1">
            <a:extLst>
              <a:ext uri="{FF2B5EF4-FFF2-40B4-BE49-F238E27FC236}">
                <a16:creationId xmlns="" xmlns:a16="http://schemas.microsoft.com/office/drawing/2014/main" id="{B88484DE-D7C8-4ADA-9F72-4CBCC8A5D461}"/>
              </a:ext>
            </a:extLst>
          </p:cNvPr>
          <p:cNvSpPr txBox="1">
            <a:spLocks/>
          </p:cNvSpPr>
          <p:nvPr/>
        </p:nvSpPr>
        <p:spPr>
          <a:xfrm>
            <a:off x="902239" y="215854"/>
            <a:ext cx="9965457" cy="444772"/>
          </a:xfrm>
          <a:prstGeom prst="rect">
            <a:avLst/>
          </a:prstGeom>
        </p:spPr>
        <p:txBody>
          <a:bodyPr>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en-US" sz="3200" b="1" dirty="0">
                <a:solidFill>
                  <a:schemeClr val="tx1">
                    <a:lumMod val="85000"/>
                    <a:lumOff val="15000"/>
                  </a:schemeClr>
                </a:solidFill>
                <a:ea typeface="+mj-ea"/>
                <a:cs typeface="+mj-cs"/>
              </a:rPr>
              <a:t>Market prioritization – Aftermarket in Phase I</a:t>
            </a:r>
            <a:endParaRPr kumimoji="0" lang="en-IN" sz="3200" b="1" i="0" u="none" strike="noStrike" kern="1200" cap="none" spc="0" normalizeH="0" baseline="0" noProof="0" dirty="0">
              <a:ln>
                <a:noFill/>
              </a:ln>
              <a:solidFill>
                <a:schemeClr val="tx1">
                  <a:lumMod val="85000"/>
                  <a:lumOff val="15000"/>
                </a:schemeClr>
              </a:solidFill>
              <a:effectLst/>
              <a:uLnTx/>
              <a:uFillTx/>
              <a:ea typeface="+mj-ea"/>
              <a:cs typeface="+mj-cs"/>
            </a:endParaRPr>
          </a:p>
        </p:txBody>
      </p:sp>
      <p:grpSp>
        <p:nvGrpSpPr>
          <p:cNvPr id="12" name="Group 11">
            <a:extLst>
              <a:ext uri="{FF2B5EF4-FFF2-40B4-BE49-F238E27FC236}">
                <a16:creationId xmlns="" xmlns:a16="http://schemas.microsoft.com/office/drawing/2014/main" id="{9653A036-7417-4A3D-B9C6-87132507B1FA}"/>
              </a:ext>
            </a:extLst>
          </p:cNvPr>
          <p:cNvGrpSpPr/>
          <p:nvPr/>
        </p:nvGrpSpPr>
        <p:grpSpPr>
          <a:xfrm>
            <a:off x="411621" y="261918"/>
            <a:ext cx="418879" cy="387135"/>
            <a:chOff x="1458690" y="646176"/>
            <a:chExt cx="551590" cy="509789"/>
          </a:xfrm>
        </p:grpSpPr>
        <p:sp>
          <p:nvSpPr>
            <p:cNvPr id="13" name="Rectangle 12">
              <a:extLst>
                <a:ext uri="{FF2B5EF4-FFF2-40B4-BE49-F238E27FC236}">
                  <a16:creationId xmlns="" xmlns:a16="http://schemas.microsoft.com/office/drawing/2014/main" id="{7CA6E34E-CE3A-463C-8976-C7BDE1337673}"/>
                </a:ext>
              </a:extLst>
            </p:cNvPr>
            <p:cNvSpPr/>
            <p:nvPr/>
          </p:nvSpPr>
          <p:spPr>
            <a:xfrm>
              <a:off x="1458690" y="646176"/>
              <a:ext cx="467646" cy="446262"/>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 xmlns:a16="http://schemas.microsoft.com/office/drawing/2014/main" id="{7E21ACC7-CB6E-4972-9961-8EC29E737A5C}"/>
                </a:ext>
              </a:extLst>
            </p:cNvPr>
            <p:cNvSpPr/>
            <p:nvPr/>
          </p:nvSpPr>
          <p:spPr>
            <a:xfrm>
              <a:off x="1550130" y="713232"/>
              <a:ext cx="441862" cy="421657"/>
            </a:xfrm>
            <a:prstGeom prst="rect">
              <a:avLst/>
            </a:prstGeom>
            <a:solidFill>
              <a:srgbClr val="E09A0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 xmlns:a16="http://schemas.microsoft.com/office/drawing/2014/main" id="{E034B2D4-F61F-491B-8EE6-E5A70FA38A83}"/>
                </a:ext>
              </a:extLst>
            </p:cNvPr>
            <p:cNvSpPr/>
            <p:nvPr/>
          </p:nvSpPr>
          <p:spPr>
            <a:xfrm>
              <a:off x="1629378" y="792480"/>
              <a:ext cx="380902" cy="36348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 name="Content Placeholder 2">
            <a:extLst>
              <a:ext uri="{FF2B5EF4-FFF2-40B4-BE49-F238E27FC236}">
                <a16:creationId xmlns="" xmlns:a16="http://schemas.microsoft.com/office/drawing/2014/main" id="{73AE7D25-4E13-45F6-B79A-B12BB2D74333}"/>
              </a:ext>
            </a:extLst>
          </p:cNvPr>
          <p:cNvSpPr txBox="1">
            <a:spLocks/>
          </p:cNvSpPr>
          <p:nvPr/>
        </p:nvSpPr>
        <p:spPr>
          <a:xfrm>
            <a:off x="4635724" y="1319752"/>
            <a:ext cx="5499647" cy="138877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IN" sz="2400" b="1" dirty="0" smtClean="0">
                <a:solidFill>
                  <a:schemeClr val="bg1"/>
                </a:solidFill>
              </a:rPr>
              <a:t>SUBSCRIPTION</a:t>
            </a:r>
            <a:endParaRPr lang="en-IN" sz="2400" b="1" dirty="0">
              <a:solidFill>
                <a:schemeClr val="bg1"/>
              </a:solidFill>
            </a:endParaRPr>
          </a:p>
          <a:p>
            <a:pPr>
              <a:lnSpc>
                <a:spcPct val="100000"/>
              </a:lnSpc>
              <a:spcBef>
                <a:spcPts val="0"/>
              </a:spcBef>
            </a:pPr>
            <a:r>
              <a:rPr lang="en-IN" sz="1800" dirty="0">
                <a:solidFill>
                  <a:schemeClr val="bg1">
                    <a:lumMod val="85000"/>
                  </a:schemeClr>
                </a:solidFill>
              </a:rPr>
              <a:t>7-8X the size of new vehicle market</a:t>
            </a:r>
          </a:p>
          <a:p>
            <a:pPr>
              <a:lnSpc>
                <a:spcPct val="100000"/>
              </a:lnSpc>
              <a:spcBef>
                <a:spcPts val="0"/>
              </a:spcBef>
            </a:pPr>
            <a:r>
              <a:rPr lang="en-IN" sz="1800" dirty="0" smtClean="0">
                <a:solidFill>
                  <a:schemeClr val="bg1">
                    <a:lumMod val="85000"/>
                  </a:schemeClr>
                </a:solidFill>
              </a:rPr>
              <a:t>Based on </a:t>
            </a:r>
            <a:r>
              <a:rPr lang="en-IN" sz="1800" dirty="0" err="1" smtClean="0">
                <a:solidFill>
                  <a:schemeClr val="bg1">
                    <a:lumMod val="85000"/>
                  </a:schemeClr>
                </a:solidFill>
              </a:rPr>
              <a:t>kms</a:t>
            </a:r>
            <a:r>
              <a:rPr lang="en-IN" sz="1800" dirty="0" smtClean="0">
                <a:solidFill>
                  <a:schemeClr val="bg1">
                    <a:lumMod val="85000"/>
                  </a:schemeClr>
                </a:solidFill>
              </a:rPr>
              <a:t> running – very affordable</a:t>
            </a:r>
            <a:endParaRPr lang="en-IN" sz="1800" dirty="0">
              <a:solidFill>
                <a:schemeClr val="bg1">
                  <a:lumMod val="85000"/>
                </a:schemeClr>
              </a:solidFill>
            </a:endParaRPr>
          </a:p>
          <a:p>
            <a:pPr>
              <a:lnSpc>
                <a:spcPct val="100000"/>
              </a:lnSpc>
              <a:spcBef>
                <a:spcPts val="0"/>
              </a:spcBef>
            </a:pPr>
            <a:endParaRPr lang="en-IN" sz="1800" dirty="0">
              <a:solidFill>
                <a:schemeClr val="bg1">
                  <a:lumMod val="85000"/>
                </a:schemeClr>
              </a:solidFill>
            </a:endParaRPr>
          </a:p>
        </p:txBody>
      </p:sp>
      <p:sp>
        <p:nvSpPr>
          <p:cNvPr id="26" name="Content Placeholder 2">
            <a:extLst>
              <a:ext uri="{FF2B5EF4-FFF2-40B4-BE49-F238E27FC236}">
                <a16:creationId xmlns="" xmlns:a16="http://schemas.microsoft.com/office/drawing/2014/main" id="{AE824A6D-551B-4393-BC64-69EFD2AE3248}"/>
              </a:ext>
            </a:extLst>
          </p:cNvPr>
          <p:cNvSpPr txBox="1">
            <a:spLocks/>
          </p:cNvSpPr>
          <p:nvPr/>
        </p:nvSpPr>
        <p:spPr>
          <a:xfrm>
            <a:off x="5528597" y="2733587"/>
            <a:ext cx="6134195" cy="1897732"/>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IN" sz="2400" b="1" dirty="0">
                <a:solidFill>
                  <a:schemeClr val="bg1"/>
                </a:solidFill>
              </a:rPr>
              <a:t>WHERE EVERY LIFE COUNTS  + OTHER </a:t>
            </a:r>
            <a:r>
              <a:rPr lang="en-IN" sz="2400" b="1" dirty="0" smtClean="0">
                <a:solidFill>
                  <a:schemeClr val="bg1"/>
                </a:solidFill>
              </a:rPr>
              <a:t>IMPACT</a:t>
            </a:r>
          </a:p>
          <a:p>
            <a:pPr marL="0" indent="0">
              <a:buFont typeface="Arial" panose="020B0604020202020204" pitchFamily="34" charset="0"/>
              <a:buNone/>
            </a:pPr>
            <a:r>
              <a:rPr lang="en-IN" sz="2400" b="1" dirty="0" smtClean="0">
                <a:solidFill>
                  <a:schemeClr val="bg1"/>
                </a:solidFill>
              </a:rPr>
              <a:t>MAINLY AFTERMARKET</a:t>
            </a:r>
            <a:endParaRPr lang="en-IN" sz="2400" b="1" dirty="0">
              <a:solidFill>
                <a:schemeClr val="bg1"/>
              </a:solidFill>
            </a:endParaRPr>
          </a:p>
          <a:p>
            <a:pPr>
              <a:lnSpc>
                <a:spcPct val="110000"/>
              </a:lnSpc>
              <a:spcBef>
                <a:spcPts val="0"/>
              </a:spcBef>
            </a:pPr>
            <a:r>
              <a:rPr lang="en-IN" sz="1800" dirty="0">
                <a:solidFill>
                  <a:schemeClr val="bg1">
                    <a:lumMod val="85000"/>
                  </a:schemeClr>
                </a:solidFill>
              </a:rPr>
              <a:t>State Transport Units and City buses – Political impact</a:t>
            </a:r>
          </a:p>
          <a:p>
            <a:pPr>
              <a:lnSpc>
                <a:spcPct val="110000"/>
              </a:lnSpc>
              <a:spcBef>
                <a:spcPts val="0"/>
              </a:spcBef>
            </a:pPr>
            <a:r>
              <a:rPr lang="en-IN" sz="1800" dirty="0">
                <a:solidFill>
                  <a:schemeClr val="bg1">
                    <a:lumMod val="85000"/>
                  </a:schemeClr>
                </a:solidFill>
              </a:rPr>
              <a:t>Corporate Employee Fleet – Brand Impact</a:t>
            </a:r>
          </a:p>
          <a:p>
            <a:pPr>
              <a:lnSpc>
                <a:spcPct val="110000"/>
              </a:lnSpc>
              <a:spcBef>
                <a:spcPts val="0"/>
              </a:spcBef>
            </a:pPr>
            <a:r>
              <a:rPr lang="en-IN" sz="1800" dirty="0">
                <a:solidFill>
                  <a:schemeClr val="bg1">
                    <a:lumMod val="85000"/>
                  </a:schemeClr>
                </a:solidFill>
              </a:rPr>
              <a:t>Schools – Brand impact</a:t>
            </a:r>
          </a:p>
          <a:p>
            <a:pPr>
              <a:lnSpc>
                <a:spcPct val="110000"/>
              </a:lnSpc>
              <a:spcBef>
                <a:spcPts val="0"/>
              </a:spcBef>
            </a:pPr>
            <a:r>
              <a:rPr lang="en-IN" sz="1800" dirty="0">
                <a:solidFill>
                  <a:schemeClr val="bg1">
                    <a:lumMod val="85000"/>
                  </a:schemeClr>
                </a:solidFill>
              </a:rPr>
              <a:t>Large Logistics companies – Downtime impact</a:t>
            </a:r>
          </a:p>
          <a:p>
            <a:pPr>
              <a:lnSpc>
                <a:spcPct val="110000"/>
              </a:lnSpc>
              <a:spcBef>
                <a:spcPts val="0"/>
              </a:spcBef>
            </a:pPr>
            <a:r>
              <a:rPr lang="en-IN" sz="1800" dirty="0">
                <a:solidFill>
                  <a:schemeClr val="bg1">
                    <a:lumMod val="85000"/>
                  </a:schemeClr>
                </a:solidFill>
              </a:rPr>
              <a:t>Oil &amp; Gas Fleet, chemical – Environment </a:t>
            </a:r>
            <a:r>
              <a:rPr lang="en-IN" sz="1800" dirty="0" smtClean="0">
                <a:solidFill>
                  <a:schemeClr val="bg1">
                    <a:lumMod val="85000"/>
                  </a:schemeClr>
                </a:solidFill>
              </a:rPr>
              <a:t>impact</a:t>
            </a:r>
          </a:p>
          <a:p>
            <a:pPr>
              <a:lnSpc>
                <a:spcPct val="110000"/>
              </a:lnSpc>
              <a:spcBef>
                <a:spcPts val="0"/>
              </a:spcBef>
              <a:buNone/>
            </a:pPr>
            <a:endParaRPr lang="en-IN" sz="1800" dirty="0">
              <a:solidFill>
                <a:schemeClr val="bg1">
                  <a:lumMod val="85000"/>
                </a:schemeClr>
              </a:solidFill>
            </a:endParaRPr>
          </a:p>
        </p:txBody>
      </p:sp>
      <p:sp>
        <p:nvSpPr>
          <p:cNvPr id="27" name="Content Placeholder 2">
            <a:extLst>
              <a:ext uri="{FF2B5EF4-FFF2-40B4-BE49-F238E27FC236}">
                <a16:creationId xmlns="" xmlns:a16="http://schemas.microsoft.com/office/drawing/2014/main" id="{751A6DDE-363D-49CE-9CBB-E0773A806B7D}"/>
              </a:ext>
            </a:extLst>
          </p:cNvPr>
          <p:cNvSpPr txBox="1">
            <a:spLocks/>
          </p:cNvSpPr>
          <p:nvPr/>
        </p:nvSpPr>
        <p:spPr>
          <a:xfrm>
            <a:off x="7094986" y="4810616"/>
            <a:ext cx="5499647" cy="156419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IN" sz="2400" b="1" dirty="0" smtClean="0">
                <a:solidFill>
                  <a:schemeClr val="bg1"/>
                </a:solidFill>
              </a:rPr>
              <a:t>COLLABORATE WITH :</a:t>
            </a:r>
            <a:endParaRPr lang="en-IN" sz="2400" b="1" dirty="0">
              <a:solidFill>
                <a:schemeClr val="bg1"/>
              </a:solidFill>
            </a:endParaRPr>
          </a:p>
          <a:p>
            <a:pPr>
              <a:lnSpc>
                <a:spcPct val="100000"/>
              </a:lnSpc>
              <a:spcBef>
                <a:spcPts val="0"/>
              </a:spcBef>
            </a:pPr>
            <a:r>
              <a:rPr lang="en-IN" sz="1800" dirty="0" smtClean="0">
                <a:solidFill>
                  <a:schemeClr val="bg1">
                    <a:lumMod val="85000"/>
                  </a:schemeClr>
                </a:solidFill>
              </a:rPr>
              <a:t>Tier 1-2 OE suppliers </a:t>
            </a:r>
            <a:endParaRPr lang="en-IN" sz="1800" dirty="0">
              <a:solidFill>
                <a:schemeClr val="bg1">
                  <a:lumMod val="85000"/>
                </a:schemeClr>
              </a:solidFill>
            </a:endParaRPr>
          </a:p>
          <a:p>
            <a:pPr>
              <a:lnSpc>
                <a:spcPct val="100000"/>
              </a:lnSpc>
              <a:spcBef>
                <a:spcPts val="0"/>
              </a:spcBef>
            </a:pPr>
            <a:r>
              <a:rPr lang="en-IN" sz="1800" dirty="0" smtClean="0">
                <a:solidFill>
                  <a:schemeClr val="bg1">
                    <a:lumMod val="85000"/>
                  </a:schemeClr>
                </a:solidFill>
              </a:rPr>
              <a:t>Telematics providers  </a:t>
            </a:r>
            <a:endParaRPr lang="en-IN" sz="1800" dirty="0">
              <a:solidFill>
                <a:schemeClr val="bg1">
                  <a:lumMod val="85000"/>
                </a:schemeClr>
              </a:solidFill>
            </a:endParaRPr>
          </a:p>
          <a:p>
            <a:pPr>
              <a:lnSpc>
                <a:spcPct val="100000"/>
              </a:lnSpc>
              <a:spcBef>
                <a:spcPts val="0"/>
              </a:spcBef>
            </a:pPr>
            <a:r>
              <a:rPr lang="en-IN" sz="1800" dirty="0" smtClean="0">
                <a:solidFill>
                  <a:schemeClr val="bg1">
                    <a:lumMod val="85000"/>
                  </a:schemeClr>
                </a:solidFill>
              </a:rPr>
              <a:t>ADAS Integrators  </a:t>
            </a:r>
            <a:endParaRPr lang="en-IN" sz="1800" dirty="0">
              <a:solidFill>
                <a:schemeClr val="bg1">
                  <a:lumMod val="85000"/>
                </a:schemeClr>
              </a:solidFill>
            </a:endParaRPr>
          </a:p>
        </p:txBody>
      </p:sp>
      <p:pic>
        <p:nvPicPr>
          <p:cNvPr id="3" name="Graphic 2">
            <a:extLst>
              <a:ext uri="{FF2B5EF4-FFF2-40B4-BE49-F238E27FC236}">
                <a16:creationId xmlns="" xmlns:a16="http://schemas.microsoft.com/office/drawing/2014/main" id="{B5D513E4-C154-5B46-8D95-B35C9DD6BB13}"/>
              </a:ext>
            </a:extLst>
          </p:cNvPr>
          <p:cNvPicPr>
            <a:picLocks noChangeAspect="1"/>
          </p:cNvPicPr>
          <p:nvPr/>
        </p:nvPicPr>
        <p:blipFill>
          <a:blip r:embed="rId2">
            <a:extLst>
              <a:ext uri="{28A0092B-C50C-407E-A947-70E740481C1C}">
                <a14:useLocalDpi xmlns="" xmlns:a14="http://schemas.microsoft.com/office/drawing/2010/main" val="0"/>
              </a:ext>
              <a:ext uri="{96DAC541-7B7A-43D3-8B79-37D633B846F1}">
                <asvg:svgBlip xmlns="" xmlns:asvg="http://schemas.microsoft.com/office/drawing/2016/SVG/main" r:embed="rId3"/>
              </a:ext>
            </a:extLst>
          </a:blip>
          <a:stretch>
            <a:fillRect/>
          </a:stretch>
        </p:blipFill>
        <p:spPr>
          <a:xfrm>
            <a:off x="610268" y="777559"/>
            <a:ext cx="5767603" cy="5767603"/>
          </a:xfrm>
          <a:prstGeom prst="rect">
            <a:avLst/>
          </a:prstGeom>
        </p:spPr>
      </p:pic>
      <p:sp>
        <p:nvSpPr>
          <p:cNvPr id="17" name="Rectangle 16">
            <a:extLst>
              <a:ext uri="{FF2B5EF4-FFF2-40B4-BE49-F238E27FC236}">
                <a16:creationId xmlns="" xmlns:a16="http://schemas.microsoft.com/office/drawing/2014/main" id="{DD09B2CC-D028-413F-AD3E-D46FA582D01E}"/>
              </a:ext>
            </a:extLst>
          </p:cNvPr>
          <p:cNvSpPr>
            <a:spLocks/>
          </p:cNvSpPr>
          <p:nvPr/>
        </p:nvSpPr>
        <p:spPr bwMode="auto">
          <a:xfrm>
            <a:off x="2117948" y="1624820"/>
            <a:ext cx="1291171" cy="605086"/>
          </a:xfrm>
          <a:prstGeom prst="rect">
            <a:avLst/>
          </a:prstGeom>
          <a:noFill/>
          <a:ln w="12700">
            <a:noFill/>
            <a:miter lim="800000"/>
            <a:headEnd/>
            <a:tailEnd/>
          </a:ln>
        </p:spPr>
        <p:txBody>
          <a:bodyPr lIns="0" tIns="0" rIns="0" bIns="0" anchor="ctr"/>
          <a:lstStyle/>
          <a:p>
            <a:pPr>
              <a:lnSpc>
                <a:spcPct val="70000"/>
              </a:lnSpc>
              <a:spcBef>
                <a:spcPts val="1000"/>
              </a:spcBef>
              <a:defRPr/>
            </a:pPr>
            <a:r>
              <a:rPr lang="en-US" sz="2200" b="1" dirty="0" smtClean="0">
                <a:solidFill>
                  <a:schemeClr val="accent6">
                    <a:lumMod val="75000"/>
                  </a:schemeClr>
                </a:solidFill>
              </a:rPr>
              <a:t>SAAS</a:t>
            </a:r>
            <a:endParaRPr lang="en-US" sz="2200" b="1" dirty="0">
              <a:solidFill>
                <a:schemeClr val="accent6">
                  <a:lumMod val="75000"/>
                </a:schemeClr>
              </a:solidFill>
            </a:endParaRPr>
          </a:p>
        </p:txBody>
      </p:sp>
      <p:sp>
        <p:nvSpPr>
          <p:cNvPr id="24" name="Rectangle 23">
            <a:extLst>
              <a:ext uri="{FF2B5EF4-FFF2-40B4-BE49-F238E27FC236}">
                <a16:creationId xmlns="" xmlns:a16="http://schemas.microsoft.com/office/drawing/2014/main" id="{DD808936-D840-4DE1-AE29-634CDC43ABB6}"/>
              </a:ext>
            </a:extLst>
          </p:cNvPr>
          <p:cNvSpPr>
            <a:spLocks/>
          </p:cNvSpPr>
          <p:nvPr/>
        </p:nvSpPr>
        <p:spPr bwMode="auto">
          <a:xfrm>
            <a:off x="2117949" y="3396476"/>
            <a:ext cx="2543987" cy="605086"/>
          </a:xfrm>
          <a:prstGeom prst="rect">
            <a:avLst/>
          </a:prstGeom>
          <a:noFill/>
          <a:ln w="12700">
            <a:noFill/>
            <a:miter lim="800000"/>
            <a:headEnd/>
            <a:tailEnd/>
          </a:ln>
        </p:spPr>
        <p:txBody>
          <a:bodyPr lIns="0" tIns="0" rIns="0" bIns="0" anchor="ctr"/>
          <a:lstStyle/>
          <a:p>
            <a:pPr>
              <a:lnSpc>
                <a:spcPct val="70000"/>
              </a:lnSpc>
              <a:spcBef>
                <a:spcPts val="1000"/>
              </a:spcBef>
              <a:defRPr/>
            </a:pPr>
            <a:r>
              <a:rPr lang="en-US" sz="2200" b="1" dirty="0">
                <a:solidFill>
                  <a:srgbClr val="E09A0E"/>
                </a:solidFill>
              </a:rPr>
              <a:t>INDUSTRY</a:t>
            </a:r>
          </a:p>
        </p:txBody>
      </p:sp>
      <p:sp>
        <p:nvSpPr>
          <p:cNvPr id="25" name="Rectangle 24">
            <a:extLst>
              <a:ext uri="{FF2B5EF4-FFF2-40B4-BE49-F238E27FC236}">
                <a16:creationId xmlns="" xmlns:a16="http://schemas.microsoft.com/office/drawing/2014/main" id="{13DBC072-C4D0-486C-BF25-976763971689}"/>
              </a:ext>
            </a:extLst>
          </p:cNvPr>
          <p:cNvSpPr>
            <a:spLocks/>
          </p:cNvSpPr>
          <p:nvPr/>
        </p:nvSpPr>
        <p:spPr bwMode="auto">
          <a:xfrm>
            <a:off x="2154860" y="5168830"/>
            <a:ext cx="1967517" cy="605086"/>
          </a:xfrm>
          <a:prstGeom prst="rect">
            <a:avLst/>
          </a:prstGeom>
          <a:noFill/>
          <a:ln w="12700">
            <a:noFill/>
            <a:miter lim="800000"/>
            <a:headEnd/>
            <a:tailEnd/>
          </a:ln>
        </p:spPr>
        <p:txBody>
          <a:bodyPr lIns="0" tIns="0" rIns="0" bIns="0" anchor="ctr"/>
          <a:lstStyle/>
          <a:p>
            <a:pPr>
              <a:lnSpc>
                <a:spcPct val="70000"/>
              </a:lnSpc>
              <a:spcBef>
                <a:spcPts val="1000"/>
              </a:spcBef>
              <a:defRPr/>
            </a:pPr>
            <a:r>
              <a:rPr lang="en-US" sz="2200" b="1" dirty="0" smtClean="0">
                <a:solidFill>
                  <a:srgbClr val="C00000"/>
                </a:solidFill>
              </a:rPr>
              <a:t>TECHNOLOGY PARTNERS</a:t>
            </a:r>
            <a:endParaRPr lang="en-US" sz="2200" b="1" dirty="0">
              <a:solidFill>
                <a:srgbClr val="C00000"/>
              </a:solidFill>
            </a:endParaRPr>
          </a:p>
        </p:txBody>
      </p:sp>
    </p:spTree>
    <p:extLst>
      <p:ext uri="{BB962C8B-B14F-4D97-AF65-F5344CB8AC3E}">
        <p14:creationId xmlns="" xmlns:p14="http://schemas.microsoft.com/office/powerpoint/2010/main" val="121371576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Rectangle 134">
            <a:extLst>
              <a:ext uri="{FF2B5EF4-FFF2-40B4-BE49-F238E27FC236}">
                <a16:creationId xmlns="" xmlns:a16="http://schemas.microsoft.com/office/drawing/2014/main" id="{A3D8F679-E289-4651-A73C-4E0CCFD9484D}"/>
              </a:ext>
            </a:extLst>
          </p:cNvPr>
          <p:cNvSpPr/>
          <p:nvPr/>
        </p:nvSpPr>
        <p:spPr>
          <a:xfrm>
            <a:off x="2256767" y="3178839"/>
            <a:ext cx="8376416" cy="85337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36" name="Rectangle 135">
            <a:extLst>
              <a:ext uri="{FF2B5EF4-FFF2-40B4-BE49-F238E27FC236}">
                <a16:creationId xmlns="" xmlns:a16="http://schemas.microsoft.com/office/drawing/2014/main" id="{F503AEBE-1E03-4684-8C14-3D2431798396}"/>
              </a:ext>
            </a:extLst>
          </p:cNvPr>
          <p:cNvSpPr/>
          <p:nvPr/>
        </p:nvSpPr>
        <p:spPr>
          <a:xfrm>
            <a:off x="2256767" y="1835814"/>
            <a:ext cx="8376417" cy="8745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84" name="Freeform: Shape 119">
            <a:extLst>
              <a:ext uri="{FF2B5EF4-FFF2-40B4-BE49-F238E27FC236}">
                <a16:creationId xmlns="" xmlns:a16="http://schemas.microsoft.com/office/drawing/2014/main" id="{52A9698E-9662-4C29-95B1-61AEB7D9493A}"/>
              </a:ext>
            </a:extLst>
          </p:cNvPr>
          <p:cNvSpPr/>
          <p:nvPr/>
        </p:nvSpPr>
        <p:spPr>
          <a:xfrm rot="13500000">
            <a:off x="1695183" y="1732455"/>
            <a:ext cx="1056941" cy="1167293"/>
          </a:xfrm>
          <a:custGeom>
            <a:avLst/>
            <a:gdLst>
              <a:gd name="connsiteX0" fmla="*/ 1012829 w 1186604"/>
              <a:gd name="connsiteY0" fmla="*/ 1136721 h 1310495"/>
              <a:gd name="connsiteX1" fmla="*/ 173774 w 1186604"/>
              <a:gd name="connsiteY1" fmla="*/ 1136721 h 1310495"/>
              <a:gd name="connsiteX2" fmla="*/ 173774 w 1186604"/>
              <a:gd name="connsiteY2" fmla="*/ 297665 h 1310495"/>
              <a:gd name="connsiteX3" fmla="*/ 479985 w 1186604"/>
              <a:gd name="connsiteY3" fmla="*/ 134752 h 1310495"/>
              <a:gd name="connsiteX4" fmla="*/ 532312 w 1186604"/>
              <a:gd name="connsiteY4" fmla="*/ 129737 h 1310495"/>
              <a:gd name="connsiteX5" fmla="*/ 607559 w 1186604"/>
              <a:gd name="connsiteY5" fmla="*/ 0 h 1310495"/>
              <a:gd name="connsiteX6" fmla="*/ 684485 w 1186604"/>
              <a:gd name="connsiteY6" fmla="*/ 132631 h 1310495"/>
              <a:gd name="connsiteX7" fmla="*/ 706619 w 1186604"/>
              <a:gd name="connsiteY7" fmla="*/ 134752 h 1310495"/>
              <a:gd name="connsiteX8" fmla="*/ 1012829 w 1186604"/>
              <a:gd name="connsiteY8" fmla="*/ 297665 h 1310495"/>
              <a:gd name="connsiteX9" fmla="*/ 1012829 w 1186604"/>
              <a:gd name="connsiteY9" fmla="*/ 1136721 h 13104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86604" h="1310495">
                <a:moveTo>
                  <a:pt x="1012829" y="1136721"/>
                </a:moveTo>
                <a:cubicBezTo>
                  <a:pt x="781130" y="1368420"/>
                  <a:pt x="405473" y="1368420"/>
                  <a:pt x="173774" y="1136721"/>
                </a:cubicBezTo>
                <a:cubicBezTo>
                  <a:pt x="-57925" y="905022"/>
                  <a:pt x="-57925" y="529364"/>
                  <a:pt x="173774" y="297665"/>
                </a:cubicBezTo>
                <a:cubicBezTo>
                  <a:pt x="260661" y="210778"/>
                  <a:pt x="367792" y="156474"/>
                  <a:pt x="479985" y="134752"/>
                </a:cubicBezTo>
                <a:lnTo>
                  <a:pt x="532312" y="129737"/>
                </a:lnTo>
                <a:lnTo>
                  <a:pt x="607559" y="0"/>
                </a:lnTo>
                <a:lnTo>
                  <a:pt x="684485" y="132631"/>
                </a:lnTo>
                <a:lnTo>
                  <a:pt x="706619" y="134752"/>
                </a:lnTo>
                <a:cubicBezTo>
                  <a:pt x="818811" y="156474"/>
                  <a:pt x="925942" y="210778"/>
                  <a:pt x="1012829" y="297665"/>
                </a:cubicBezTo>
                <a:cubicBezTo>
                  <a:pt x="1244529" y="529364"/>
                  <a:pt x="1244529" y="905022"/>
                  <a:pt x="1012829" y="1136721"/>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5" name="Freeform: Shape 118">
            <a:extLst>
              <a:ext uri="{FF2B5EF4-FFF2-40B4-BE49-F238E27FC236}">
                <a16:creationId xmlns="" xmlns:a16="http://schemas.microsoft.com/office/drawing/2014/main" id="{4CDD7D33-54D4-4394-823C-AF7DCDA47606}"/>
              </a:ext>
            </a:extLst>
          </p:cNvPr>
          <p:cNvSpPr/>
          <p:nvPr/>
        </p:nvSpPr>
        <p:spPr>
          <a:xfrm rot="16200000">
            <a:off x="1682504" y="3022266"/>
            <a:ext cx="1056941" cy="1160329"/>
          </a:xfrm>
          <a:custGeom>
            <a:avLst/>
            <a:gdLst>
              <a:gd name="connsiteX0" fmla="*/ 1186604 w 1186604"/>
              <a:gd name="connsiteY0" fmla="*/ 709375 h 1302677"/>
              <a:gd name="connsiteX1" fmla="*/ 593302 w 1186604"/>
              <a:gd name="connsiteY1" fmla="*/ 1302677 h 1302677"/>
              <a:gd name="connsiteX2" fmla="*/ 0 w 1186604"/>
              <a:gd name="connsiteY2" fmla="*/ 709375 h 1302677"/>
              <a:gd name="connsiteX3" fmla="*/ 473731 w 1186604"/>
              <a:gd name="connsiteY3" fmla="*/ 128127 h 1302677"/>
              <a:gd name="connsiteX4" fmla="*/ 530377 w 1186604"/>
              <a:gd name="connsiteY4" fmla="*/ 122417 h 1302677"/>
              <a:gd name="connsiteX5" fmla="*/ 601378 w 1186604"/>
              <a:gd name="connsiteY5" fmla="*/ 0 h 1302677"/>
              <a:gd name="connsiteX6" fmla="*/ 673383 w 1186604"/>
              <a:gd name="connsiteY6" fmla="*/ 124146 h 1302677"/>
              <a:gd name="connsiteX7" fmla="*/ 712873 w 1186604"/>
              <a:gd name="connsiteY7" fmla="*/ 128127 h 1302677"/>
              <a:gd name="connsiteX8" fmla="*/ 1186604 w 1186604"/>
              <a:gd name="connsiteY8" fmla="*/ 709375 h 13026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86604" h="1302677">
                <a:moveTo>
                  <a:pt x="1186604" y="709375"/>
                </a:moveTo>
                <a:cubicBezTo>
                  <a:pt x="1186604" y="1037047"/>
                  <a:pt x="920974" y="1302677"/>
                  <a:pt x="593302" y="1302677"/>
                </a:cubicBezTo>
                <a:cubicBezTo>
                  <a:pt x="265630" y="1302677"/>
                  <a:pt x="0" y="1037047"/>
                  <a:pt x="0" y="709375"/>
                </a:cubicBezTo>
                <a:cubicBezTo>
                  <a:pt x="0" y="422662"/>
                  <a:pt x="203373" y="183450"/>
                  <a:pt x="473731" y="128127"/>
                </a:cubicBezTo>
                <a:lnTo>
                  <a:pt x="530377" y="122417"/>
                </a:lnTo>
                <a:lnTo>
                  <a:pt x="601378" y="0"/>
                </a:lnTo>
                <a:lnTo>
                  <a:pt x="673383" y="124146"/>
                </a:lnTo>
                <a:lnTo>
                  <a:pt x="712873" y="128127"/>
                </a:lnTo>
                <a:cubicBezTo>
                  <a:pt x="983231" y="183450"/>
                  <a:pt x="1186604" y="422662"/>
                  <a:pt x="1186604" y="709375"/>
                </a:cubicBezTo>
                <a:close/>
              </a:path>
            </a:pathLst>
          </a:custGeom>
          <a:solidFill>
            <a:srgbClr val="E09A0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7" name="Oval 186">
            <a:extLst>
              <a:ext uri="{FF2B5EF4-FFF2-40B4-BE49-F238E27FC236}">
                <a16:creationId xmlns="" xmlns:a16="http://schemas.microsoft.com/office/drawing/2014/main" id="{A8518D7B-A519-46BC-9B88-0E5F6FDDF7E4}"/>
              </a:ext>
            </a:extLst>
          </p:cNvPr>
          <p:cNvSpPr/>
          <p:nvPr/>
        </p:nvSpPr>
        <p:spPr>
          <a:xfrm>
            <a:off x="1826149" y="1837987"/>
            <a:ext cx="882355" cy="882354"/>
          </a:xfrm>
          <a:prstGeom prst="ellipse">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8" name="Oval 187">
            <a:extLst>
              <a:ext uri="{FF2B5EF4-FFF2-40B4-BE49-F238E27FC236}">
                <a16:creationId xmlns="" xmlns:a16="http://schemas.microsoft.com/office/drawing/2014/main" id="{54599A4C-8E0A-49EE-8500-22AF10A78572}"/>
              </a:ext>
            </a:extLst>
          </p:cNvPr>
          <p:cNvSpPr/>
          <p:nvPr/>
        </p:nvSpPr>
        <p:spPr>
          <a:xfrm>
            <a:off x="1826149" y="3161249"/>
            <a:ext cx="882355" cy="882354"/>
          </a:xfrm>
          <a:prstGeom prst="ellipse">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6" name="Group 195">
            <a:extLst>
              <a:ext uri="{FF2B5EF4-FFF2-40B4-BE49-F238E27FC236}">
                <a16:creationId xmlns="" xmlns:a16="http://schemas.microsoft.com/office/drawing/2014/main" id="{05427EE2-7625-40AA-92D5-16FCCB686312}"/>
              </a:ext>
            </a:extLst>
          </p:cNvPr>
          <p:cNvGrpSpPr/>
          <p:nvPr/>
        </p:nvGrpSpPr>
        <p:grpSpPr>
          <a:xfrm>
            <a:off x="2075428" y="2092595"/>
            <a:ext cx="383801" cy="373143"/>
            <a:chOff x="11028363" y="2508250"/>
            <a:chExt cx="285750" cy="277813"/>
          </a:xfrm>
          <a:solidFill>
            <a:schemeClr val="accent6"/>
          </a:solidFill>
          <a:effectLst>
            <a:outerShdw blurRad="50800" dist="38100" dir="5400000" algn="t" rotWithShape="0">
              <a:prstClr val="black">
                <a:alpha val="20000"/>
              </a:prstClr>
            </a:outerShdw>
          </a:effectLst>
        </p:grpSpPr>
        <p:sp>
          <p:nvSpPr>
            <p:cNvPr id="197" name="Freeform 70">
              <a:extLst>
                <a:ext uri="{FF2B5EF4-FFF2-40B4-BE49-F238E27FC236}">
                  <a16:creationId xmlns="" xmlns:a16="http://schemas.microsoft.com/office/drawing/2014/main" id="{BF9E5773-293A-4A97-B37E-F126E3116EE4}"/>
                </a:ext>
              </a:extLst>
            </p:cNvPr>
            <p:cNvSpPr>
              <a:spLocks/>
            </p:cNvSpPr>
            <p:nvPr/>
          </p:nvSpPr>
          <p:spPr bwMode="auto">
            <a:xfrm>
              <a:off x="11060113" y="2508250"/>
              <a:ext cx="225425" cy="157163"/>
            </a:xfrm>
            <a:custGeom>
              <a:avLst/>
              <a:gdLst>
                <a:gd name="T0" fmla="*/ 19 w 711"/>
                <a:gd name="T1" fmla="*/ 494 h 494"/>
                <a:gd name="T2" fmla="*/ 678 w 711"/>
                <a:gd name="T3" fmla="*/ 60 h 494"/>
                <a:gd name="T4" fmla="*/ 667 w 711"/>
                <a:gd name="T5" fmla="*/ 167 h 494"/>
                <a:gd name="T6" fmla="*/ 668 w 711"/>
                <a:gd name="T7" fmla="*/ 173 h 494"/>
                <a:gd name="T8" fmla="*/ 671 w 711"/>
                <a:gd name="T9" fmla="*/ 177 h 494"/>
                <a:gd name="T10" fmla="*/ 677 w 711"/>
                <a:gd name="T11" fmla="*/ 180 h 494"/>
                <a:gd name="T12" fmla="*/ 681 w 711"/>
                <a:gd name="T13" fmla="*/ 181 h 494"/>
                <a:gd name="T14" fmla="*/ 687 w 711"/>
                <a:gd name="T15" fmla="*/ 180 h 494"/>
                <a:gd name="T16" fmla="*/ 695 w 711"/>
                <a:gd name="T17" fmla="*/ 173 h 494"/>
                <a:gd name="T18" fmla="*/ 711 w 711"/>
                <a:gd name="T19" fmla="*/ 33 h 494"/>
                <a:gd name="T20" fmla="*/ 711 w 711"/>
                <a:gd name="T21" fmla="*/ 30 h 494"/>
                <a:gd name="T22" fmla="*/ 711 w 711"/>
                <a:gd name="T23" fmla="*/ 27 h 494"/>
                <a:gd name="T24" fmla="*/ 710 w 711"/>
                <a:gd name="T25" fmla="*/ 24 h 494"/>
                <a:gd name="T26" fmla="*/ 709 w 711"/>
                <a:gd name="T27" fmla="*/ 22 h 494"/>
                <a:gd name="T28" fmla="*/ 709 w 711"/>
                <a:gd name="T29" fmla="*/ 22 h 494"/>
                <a:gd name="T30" fmla="*/ 707 w 711"/>
                <a:gd name="T31" fmla="*/ 20 h 494"/>
                <a:gd name="T32" fmla="*/ 705 w 711"/>
                <a:gd name="T33" fmla="*/ 18 h 494"/>
                <a:gd name="T34" fmla="*/ 701 w 711"/>
                <a:gd name="T35" fmla="*/ 16 h 494"/>
                <a:gd name="T36" fmla="*/ 699 w 711"/>
                <a:gd name="T37" fmla="*/ 15 h 494"/>
                <a:gd name="T38" fmla="*/ 698 w 711"/>
                <a:gd name="T39" fmla="*/ 15 h 494"/>
                <a:gd name="T40" fmla="*/ 560 w 711"/>
                <a:gd name="T41" fmla="*/ 0 h 494"/>
                <a:gd name="T42" fmla="*/ 555 w 711"/>
                <a:gd name="T43" fmla="*/ 3 h 494"/>
                <a:gd name="T44" fmla="*/ 550 w 711"/>
                <a:gd name="T45" fmla="*/ 6 h 494"/>
                <a:gd name="T46" fmla="*/ 547 w 711"/>
                <a:gd name="T47" fmla="*/ 11 h 494"/>
                <a:gd name="T48" fmla="*/ 546 w 711"/>
                <a:gd name="T49" fmla="*/ 16 h 494"/>
                <a:gd name="T50" fmla="*/ 548 w 711"/>
                <a:gd name="T51" fmla="*/ 23 h 494"/>
                <a:gd name="T52" fmla="*/ 551 w 711"/>
                <a:gd name="T53" fmla="*/ 27 h 494"/>
                <a:gd name="T54" fmla="*/ 557 w 711"/>
                <a:gd name="T55" fmla="*/ 30 h 494"/>
                <a:gd name="T56" fmla="*/ 653 w 711"/>
                <a:gd name="T57" fmla="*/ 41 h 494"/>
                <a:gd name="T58" fmla="*/ 4 w 711"/>
                <a:gd name="T59" fmla="*/ 468 h 494"/>
                <a:gd name="T60" fmla="*/ 1 w 711"/>
                <a:gd name="T61" fmla="*/ 474 h 494"/>
                <a:gd name="T62" fmla="*/ 0 w 711"/>
                <a:gd name="T63" fmla="*/ 479 h 494"/>
                <a:gd name="T64" fmla="*/ 1 w 711"/>
                <a:gd name="T65" fmla="*/ 485 h 494"/>
                <a:gd name="T66" fmla="*/ 5 w 711"/>
                <a:gd name="T67" fmla="*/ 490 h 494"/>
                <a:gd name="T68" fmla="*/ 11 w 711"/>
                <a:gd name="T69" fmla="*/ 494 h 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711" h="494">
                  <a:moveTo>
                    <a:pt x="15" y="494"/>
                  </a:moveTo>
                  <a:lnTo>
                    <a:pt x="19" y="494"/>
                  </a:lnTo>
                  <a:lnTo>
                    <a:pt x="23" y="492"/>
                  </a:lnTo>
                  <a:lnTo>
                    <a:pt x="678" y="60"/>
                  </a:lnTo>
                  <a:lnTo>
                    <a:pt x="667" y="164"/>
                  </a:lnTo>
                  <a:lnTo>
                    <a:pt x="667" y="167"/>
                  </a:lnTo>
                  <a:lnTo>
                    <a:pt x="667" y="170"/>
                  </a:lnTo>
                  <a:lnTo>
                    <a:pt x="668" y="173"/>
                  </a:lnTo>
                  <a:lnTo>
                    <a:pt x="670" y="175"/>
                  </a:lnTo>
                  <a:lnTo>
                    <a:pt x="671" y="177"/>
                  </a:lnTo>
                  <a:lnTo>
                    <a:pt x="675" y="179"/>
                  </a:lnTo>
                  <a:lnTo>
                    <a:pt x="677" y="180"/>
                  </a:lnTo>
                  <a:lnTo>
                    <a:pt x="680" y="180"/>
                  </a:lnTo>
                  <a:lnTo>
                    <a:pt x="681" y="181"/>
                  </a:lnTo>
                  <a:lnTo>
                    <a:pt x="682" y="181"/>
                  </a:lnTo>
                  <a:lnTo>
                    <a:pt x="687" y="180"/>
                  </a:lnTo>
                  <a:lnTo>
                    <a:pt x="692" y="177"/>
                  </a:lnTo>
                  <a:lnTo>
                    <a:pt x="695" y="173"/>
                  </a:lnTo>
                  <a:lnTo>
                    <a:pt x="696" y="167"/>
                  </a:lnTo>
                  <a:lnTo>
                    <a:pt x="711" y="33"/>
                  </a:lnTo>
                  <a:lnTo>
                    <a:pt x="711" y="31"/>
                  </a:lnTo>
                  <a:lnTo>
                    <a:pt x="711" y="30"/>
                  </a:lnTo>
                  <a:lnTo>
                    <a:pt x="711" y="28"/>
                  </a:lnTo>
                  <a:lnTo>
                    <a:pt x="711" y="27"/>
                  </a:lnTo>
                  <a:lnTo>
                    <a:pt x="711" y="26"/>
                  </a:lnTo>
                  <a:lnTo>
                    <a:pt x="710" y="24"/>
                  </a:lnTo>
                  <a:lnTo>
                    <a:pt x="710" y="23"/>
                  </a:lnTo>
                  <a:lnTo>
                    <a:pt x="709" y="22"/>
                  </a:lnTo>
                  <a:lnTo>
                    <a:pt x="709" y="22"/>
                  </a:lnTo>
                  <a:lnTo>
                    <a:pt x="709" y="22"/>
                  </a:lnTo>
                  <a:lnTo>
                    <a:pt x="708" y="21"/>
                  </a:lnTo>
                  <a:lnTo>
                    <a:pt x="707" y="20"/>
                  </a:lnTo>
                  <a:lnTo>
                    <a:pt x="706" y="19"/>
                  </a:lnTo>
                  <a:lnTo>
                    <a:pt x="705" y="18"/>
                  </a:lnTo>
                  <a:lnTo>
                    <a:pt x="703" y="18"/>
                  </a:lnTo>
                  <a:lnTo>
                    <a:pt x="701" y="16"/>
                  </a:lnTo>
                  <a:lnTo>
                    <a:pt x="700" y="16"/>
                  </a:lnTo>
                  <a:lnTo>
                    <a:pt x="699" y="15"/>
                  </a:lnTo>
                  <a:lnTo>
                    <a:pt x="698" y="15"/>
                  </a:lnTo>
                  <a:lnTo>
                    <a:pt x="698" y="15"/>
                  </a:lnTo>
                  <a:lnTo>
                    <a:pt x="563" y="0"/>
                  </a:lnTo>
                  <a:lnTo>
                    <a:pt x="560" y="0"/>
                  </a:lnTo>
                  <a:lnTo>
                    <a:pt x="557" y="1"/>
                  </a:lnTo>
                  <a:lnTo>
                    <a:pt x="555" y="3"/>
                  </a:lnTo>
                  <a:lnTo>
                    <a:pt x="552" y="4"/>
                  </a:lnTo>
                  <a:lnTo>
                    <a:pt x="550" y="6"/>
                  </a:lnTo>
                  <a:lnTo>
                    <a:pt x="548" y="8"/>
                  </a:lnTo>
                  <a:lnTo>
                    <a:pt x="547" y="11"/>
                  </a:lnTo>
                  <a:lnTo>
                    <a:pt x="546" y="14"/>
                  </a:lnTo>
                  <a:lnTo>
                    <a:pt x="546" y="16"/>
                  </a:lnTo>
                  <a:lnTo>
                    <a:pt x="547" y="20"/>
                  </a:lnTo>
                  <a:lnTo>
                    <a:pt x="548" y="23"/>
                  </a:lnTo>
                  <a:lnTo>
                    <a:pt x="549" y="25"/>
                  </a:lnTo>
                  <a:lnTo>
                    <a:pt x="551" y="27"/>
                  </a:lnTo>
                  <a:lnTo>
                    <a:pt x="553" y="28"/>
                  </a:lnTo>
                  <a:lnTo>
                    <a:pt x="557" y="30"/>
                  </a:lnTo>
                  <a:lnTo>
                    <a:pt x="560" y="30"/>
                  </a:lnTo>
                  <a:lnTo>
                    <a:pt x="653" y="41"/>
                  </a:lnTo>
                  <a:lnTo>
                    <a:pt x="6" y="466"/>
                  </a:lnTo>
                  <a:lnTo>
                    <a:pt x="4" y="468"/>
                  </a:lnTo>
                  <a:lnTo>
                    <a:pt x="2" y="471"/>
                  </a:lnTo>
                  <a:lnTo>
                    <a:pt x="1" y="474"/>
                  </a:lnTo>
                  <a:lnTo>
                    <a:pt x="0" y="476"/>
                  </a:lnTo>
                  <a:lnTo>
                    <a:pt x="0" y="479"/>
                  </a:lnTo>
                  <a:lnTo>
                    <a:pt x="0" y="482"/>
                  </a:lnTo>
                  <a:lnTo>
                    <a:pt x="1" y="485"/>
                  </a:lnTo>
                  <a:lnTo>
                    <a:pt x="2" y="488"/>
                  </a:lnTo>
                  <a:lnTo>
                    <a:pt x="5" y="490"/>
                  </a:lnTo>
                  <a:lnTo>
                    <a:pt x="8" y="492"/>
                  </a:lnTo>
                  <a:lnTo>
                    <a:pt x="11" y="494"/>
                  </a:lnTo>
                  <a:lnTo>
                    <a:pt x="15" y="494"/>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000"/>
            </a:p>
          </p:txBody>
        </p:sp>
        <p:sp>
          <p:nvSpPr>
            <p:cNvPr id="198" name="Freeform 71">
              <a:extLst>
                <a:ext uri="{FF2B5EF4-FFF2-40B4-BE49-F238E27FC236}">
                  <a16:creationId xmlns="" xmlns:a16="http://schemas.microsoft.com/office/drawing/2014/main" id="{EB0E5952-0AB1-4131-AD0C-A2FE13982F00}"/>
                </a:ext>
              </a:extLst>
            </p:cNvPr>
            <p:cNvSpPr>
              <a:spLocks noEditPoints="1"/>
            </p:cNvSpPr>
            <p:nvPr/>
          </p:nvSpPr>
          <p:spPr bwMode="auto">
            <a:xfrm>
              <a:off x="11028363" y="2593975"/>
              <a:ext cx="285750" cy="192088"/>
            </a:xfrm>
            <a:custGeom>
              <a:avLst/>
              <a:gdLst>
                <a:gd name="T0" fmla="*/ 812 w 902"/>
                <a:gd name="T1" fmla="*/ 30 h 601"/>
                <a:gd name="T2" fmla="*/ 511 w 902"/>
                <a:gd name="T3" fmla="*/ 571 h 601"/>
                <a:gd name="T4" fmla="*/ 601 w 902"/>
                <a:gd name="T5" fmla="*/ 571 h 601"/>
                <a:gd name="T6" fmla="*/ 300 w 902"/>
                <a:gd name="T7" fmla="*/ 330 h 601"/>
                <a:gd name="T8" fmla="*/ 300 w 902"/>
                <a:gd name="T9" fmla="*/ 571 h 601"/>
                <a:gd name="T10" fmla="*/ 180 w 902"/>
                <a:gd name="T11" fmla="*/ 481 h 601"/>
                <a:gd name="T12" fmla="*/ 887 w 902"/>
                <a:gd name="T13" fmla="*/ 571 h 601"/>
                <a:gd name="T14" fmla="*/ 841 w 902"/>
                <a:gd name="T15" fmla="*/ 12 h 601"/>
                <a:gd name="T16" fmla="*/ 838 w 902"/>
                <a:gd name="T17" fmla="*/ 5 h 601"/>
                <a:gd name="T18" fmla="*/ 829 w 902"/>
                <a:gd name="T19" fmla="*/ 0 h 601"/>
                <a:gd name="T20" fmla="*/ 704 w 902"/>
                <a:gd name="T21" fmla="*/ 0 h 601"/>
                <a:gd name="T22" fmla="*/ 695 w 902"/>
                <a:gd name="T23" fmla="*/ 5 h 601"/>
                <a:gd name="T24" fmla="*/ 692 w 902"/>
                <a:gd name="T25" fmla="*/ 12 h 601"/>
                <a:gd name="T26" fmla="*/ 631 w 902"/>
                <a:gd name="T27" fmla="*/ 571 h 601"/>
                <a:gd name="T28" fmla="*/ 630 w 902"/>
                <a:gd name="T29" fmla="*/ 160 h 601"/>
                <a:gd name="T30" fmla="*/ 625 w 902"/>
                <a:gd name="T31" fmla="*/ 152 h 601"/>
                <a:gd name="T32" fmla="*/ 616 w 902"/>
                <a:gd name="T33" fmla="*/ 150 h 601"/>
                <a:gd name="T34" fmla="*/ 490 w 902"/>
                <a:gd name="T35" fmla="*/ 151 h 601"/>
                <a:gd name="T36" fmla="*/ 483 w 902"/>
                <a:gd name="T37" fmla="*/ 157 h 601"/>
                <a:gd name="T38" fmla="*/ 481 w 902"/>
                <a:gd name="T39" fmla="*/ 165 h 601"/>
                <a:gd name="T40" fmla="*/ 421 w 902"/>
                <a:gd name="T41" fmla="*/ 315 h 601"/>
                <a:gd name="T42" fmla="*/ 418 w 902"/>
                <a:gd name="T43" fmla="*/ 308 h 601"/>
                <a:gd name="T44" fmla="*/ 411 w 902"/>
                <a:gd name="T45" fmla="*/ 302 h 601"/>
                <a:gd name="T46" fmla="*/ 285 w 902"/>
                <a:gd name="T47" fmla="*/ 300 h 601"/>
                <a:gd name="T48" fmla="*/ 277 w 902"/>
                <a:gd name="T49" fmla="*/ 304 h 601"/>
                <a:gd name="T50" fmla="*/ 271 w 902"/>
                <a:gd name="T51" fmla="*/ 310 h 601"/>
                <a:gd name="T52" fmla="*/ 270 w 902"/>
                <a:gd name="T53" fmla="*/ 571 h 601"/>
                <a:gd name="T54" fmla="*/ 210 w 902"/>
                <a:gd name="T55" fmla="*/ 463 h 601"/>
                <a:gd name="T56" fmla="*/ 206 w 902"/>
                <a:gd name="T57" fmla="*/ 456 h 601"/>
                <a:gd name="T58" fmla="*/ 198 w 902"/>
                <a:gd name="T59" fmla="*/ 451 h 601"/>
                <a:gd name="T60" fmla="*/ 72 w 902"/>
                <a:gd name="T61" fmla="*/ 451 h 601"/>
                <a:gd name="T62" fmla="*/ 64 w 902"/>
                <a:gd name="T63" fmla="*/ 456 h 601"/>
                <a:gd name="T64" fmla="*/ 60 w 902"/>
                <a:gd name="T65" fmla="*/ 463 h 601"/>
                <a:gd name="T66" fmla="*/ 15 w 902"/>
                <a:gd name="T67" fmla="*/ 571 h 601"/>
                <a:gd name="T68" fmla="*/ 6 w 902"/>
                <a:gd name="T69" fmla="*/ 573 h 601"/>
                <a:gd name="T70" fmla="*/ 1 w 902"/>
                <a:gd name="T71" fmla="*/ 581 h 601"/>
                <a:gd name="T72" fmla="*/ 0 w 902"/>
                <a:gd name="T73" fmla="*/ 590 h 601"/>
                <a:gd name="T74" fmla="*/ 4 w 902"/>
                <a:gd name="T75" fmla="*/ 597 h 601"/>
                <a:gd name="T76" fmla="*/ 12 w 902"/>
                <a:gd name="T77" fmla="*/ 601 h 601"/>
                <a:gd name="T78" fmla="*/ 195 w 902"/>
                <a:gd name="T79" fmla="*/ 601 h 601"/>
                <a:gd name="T80" fmla="*/ 496 w 902"/>
                <a:gd name="T81" fmla="*/ 601 h 601"/>
                <a:gd name="T82" fmla="*/ 827 w 902"/>
                <a:gd name="T83" fmla="*/ 601 h 601"/>
                <a:gd name="T84" fmla="*/ 892 w 902"/>
                <a:gd name="T85" fmla="*/ 600 h 601"/>
                <a:gd name="T86" fmla="*/ 899 w 902"/>
                <a:gd name="T87" fmla="*/ 595 h 601"/>
                <a:gd name="T88" fmla="*/ 902 w 902"/>
                <a:gd name="T89" fmla="*/ 586 h 601"/>
                <a:gd name="T90" fmla="*/ 899 w 902"/>
                <a:gd name="T91" fmla="*/ 578 h 601"/>
                <a:gd name="T92" fmla="*/ 892 w 902"/>
                <a:gd name="T93" fmla="*/ 572 h 6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902" h="601">
                  <a:moveTo>
                    <a:pt x="721" y="571"/>
                  </a:moveTo>
                  <a:lnTo>
                    <a:pt x="721" y="30"/>
                  </a:lnTo>
                  <a:lnTo>
                    <a:pt x="812" y="30"/>
                  </a:lnTo>
                  <a:lnTo>
                    <a:pt x="812" y="571"/>
                  </a:lnTo>
                  <a:lnTo>
                    <a:pt x="721" y="571"/>
                  </a:lnTo>
                  <a:close/>
                  <a:moveTo>
                    <a:pt x="511" y="571"/>
                  </a:moveTo>
                  <a:lnTo>
                    <a:pt x="511" y="180"/>
                  </a:lnTo>
                  <a:lnTo>
                    <a:pt x="601" y="180"/>
                  </a:lnTo>
                  <a:lnTo>
                    <a:pt x="601" y="571"/>
                  </a:lnTo>
                  <a:lnTo>
                    <a:pt x="511" y="571"/>
                  </a:lnTo>
                  <a:close/>
                  <a:moveTo>
                    <a:pt x="300" y="571"/>
                  </a:moveTo>
                  <a:lnTo>
                    <a:pt x="300" y="330"/>
                  </a:lnTo>
                  <a:lnTo>
                    <a:pt x="391" y="330"/>
                  </a:lnTo>
                  <a:lnTo>
                    <a:pt x="391" y="571"/>
                  </a:lnTo>
                  <a:lnTo>
                    <a:pt x="300" y="571"/>
                  </a:lnTo>
                  <a:close/>
                  <a:moveTo>
                    <a:pt x="90" y="571"/>
                  </a:moveTo>
                  <a:lnTo>
                    <a:pt x="90" y="481"/>
                  </a:lnTo>
                  <a:lnTo>
                    <a:pt x="180" y="481"/>
                  </a:lnTo>
                  <a:lnTo>
                    <a:pt x="180" y="571"/>
                  </a:lnTo>
                  <a:lnTo>
                    <a:pt x="90" y="571"/>
                  </a:lnTo>
                  <a:close/>
                  <a:moveTo>
                    <a:pt x="887" y="571"/>
                  </a:moveTo>
                  <a:lnTo>
                    <a:pt x="842" y="571"/>
                  </a:lnTo>
                  <a:lnTo>
                    <a:pt x="842" y="15"/>
                  </a:lnTo>
                  <a:lnTo>
                    <a:pt x="841" y="12"/>
                  </a:lnTo>
                  <a:lnTo>
                    <a:pt x="841" y="9"/>
                  </a:lnTo>
                  <a:lnTo>
                    <a:pt x="839" y="7"/>
                  </a:lnTo>
                  <a:lnTo>
                    <a:pt x="838" y="5"/>
                  </a:lnTo>
                  <a:lnTo>
                    <a:pt x="835" y="3"/>
                  </a:lnTo>
                  <a:lnTo>
                    <a:pt x="832" y="1"/>
                  </a:lnTo>
                  <a:lnTo>
                    <a:pt x="829" y="0"/>
                  </a:lnTo>
                  <a:lnTo>
                    <a:pt x="827" y="0"/>
                  </a:lnTo>
                  <a:lnTo>
                    <a:pt x="706" y="0"/>
                  </a:lnTo>
                  <a:lnTo>
                    <a:pt x="704" y="0"/>
                  </a:lnTo>
                  <a:lnTo>
                    <a:pt x="701" y="1"/>
                  </a:lnTo>
                  <a:lnTo>
                    <a:pt x="698" y="3"/>
                  </a:lnTo>
                  <a:lnTo>
                    <a:pt x="695" y="5"/>
                  </a:lnTo>
                  <a:lnTo>
                    <a:pt x="694" y="7"/>
                  </a:lnTo>
                  <a:lnTo>
                    <a:pt x="692" y="9"/>
                  </a:lnTo>
                  <a:lnTo>
                    <a:pt x="692" y="12"/>
                  </a:lnTo>
                  <a:lnTo>
                    <a:pt x="691" y="15"/>
                  </a:lnTo>
                  <a:lnTo>
                    <a:pt x="691" y="571"/>
                  </a:lnTo>
                  <a:lnTo>
                    <a:pt x="631" y="571"/>
                  </a:lnTo>
                  <a:lnTo>
                    <a:pt x="631" y="165"/>
                  </a:lnTo>
                  <a:lnTo>
                    <a:pt x="631" y="162"/>
                  </a:lnTo>
                  <a:lnTo>
                    <a:pt x="630" y="160"/>
                  </a:lnTo>
                  <a:lnTo>
                    <a:pt x="629" y="157"/>
                  </a:lnTo>
                  <a:lnTo>
                    <a:pt x="627" y="155"/>
                  </a:lnTo>
                  <a:lnTo>
                    <a:pt x="625" y="152"/>
                  </a:lnTo>
                  <a:lnTo>
                    <a:pt x="622" y="151"/>
                  </a:lnTo>
                  <a:lnTo>
                    <a:pt x="619" y="150"/>
                  </a:lnTo>
                  <a:lnTo>
                    <a:pt x="616" y="150"/>
                  </a:lnTo>
                  <a:lnTo>
                    <a:pt x="496" y="150"/>
                  </a:lnTo>
                  <a:lnTo>
                    <a:pt x="493" y="150"/>
                  </a:lnTo>
                  <a:lnTo>
                    <a:pt x="490" y="151"/>
                  </a:lnTo>
                  <a:lnTo>
                    <a:pt x="487" y="154"/>
                  </a:lnTo>
                  <a:lnTo>
                    <a:pt x="485" y="155"/>
                  </a:lnTo>
                  <a:lnTo>
                    <a:pt x="483" y="157"/>
                  </a:lnTo>
                  <a:lnTo>
                    <a:pt x="482" y="160"/>
                  </a:lnTo>
                  <a:lnTo>
                    <a:pt x="481" y="162"/>
                  </a:lnTo>
                  <a:lnTo>
                    <a:pt x="481" y="165"/>
                  </a:lnTo>
                  <a:lnTo>
                    <a:pt x="481" y="571"/>
                  </a:lnTo>
                  <a:lnTo>
                    <a:pt x="421" y="571"/>
                  </a:lnTo>
                  <a:lnTo>
                    <a:pt x="421" y="315"/>
                  </a:lnTo>
                  <a:lnTo>
                    <a:pt x="420" y="313"/>
                  </a:lnTo>
                  <a:lnTo>
                    <a:pt x="420" y="310"/>
                  </a:lnTo>
                  <a:lnTo>
                    <a:pt x="418" y="308"/>
                  </a:lnTo>
                  <a:lnTo>
                    <a:pt x="417" y="306"/>
                  </a:lnTo>
                  <a:lnTo>
                    <a:pt x="414" y="304"/>
                  </a:lnTo>
                  <a:lnTo>
                    <a:pt x="411" y="302"/>
                  </a:lnTo>
                  <a:lnTo>
                    <a:pt x="408" y="301"/>
                  </a:lnTo>
                  <a:lnTo>
                    <a:pt x="406" y="300"/>
                  </a:lnTo>
                  <a:lnTo>
                    <a:pt x="285" y="300"/>
                  </a:lnTo>
                  <a:lnTo>
                    <a:pt x="283" y="301"/>
                  </a:lnTo>
                  <a:lnTo>
                    <a:pt x="280" y="302"/>
                  </a:lnTo>
                  <a:lnTo>
                    <a:pt x="277" y="304"/>
                  </a:lnTo>
                  <a:lnTo>
                    <a:pt x="274" y="306"/>
                  </a:lnTo>
                  <a:lnTo>
                    <a:pt x="273" y="308"/>
                  </a:lnTo>
                  <a:lnTo>
                    <a:pt x="271" y="310"/>
                  </a:lnTo>
                  <a:lnTo>
                    <a:pt x="271" y="313"/>
                  </a:lnTo>
                  <a:lnTo>
                    <a:pt x="270" y="316"/>
                  </a:lnTo>
                  <a:lnTo>
                    <a:pt x="270" y="571"/>
                  </a:lnTo>
                  <a:lnTo>
                    <a:pt x="210" y="571"/>
                  </a:lnTo>
                  <a:lnTo>
                    <a:pt x="210" y="466"/>
                  </a:lnTo>
                  <a:lnTo>
                    <a:pt x="210" y="463"/>
                  </a:lnTo>
                  <a:lnTo>
                    <a:pt x="209" y="460"/>
                  </a:lnTo>
                  <a:lnTo>
                    <a:pt x="208" y="458"/>
                  </a:lnTo>
                  <a:lnTo>
                    <a:pt x="206" y="456"/>
                  </a:lnTo>
                  <a:lnTo>
                    <a:pt x="204" y="454"/>
                  </a:lnTo>
                  <a:lnTo>
                    <a:pt x="201" y="452"/>
                  </a:lnTo>
                  <a:lnTo>
                    <a:pt x="198" y="451"/>
                  </a:lnTo>
                  <a:lnTo>
                    <a:pt x="195" y="451"/>
                  </a:lnTo>
                  <a:lnTo>
                    <a:pt x="75" y="451"/>
                  </a:lnTo>
                  <a:lnTo>
                    <a:pt x="72" y="451"/>
                  </a:lnTo>
                  <a:lnTo>
                    <a:pt x="69" y="452"/>
                  </a:lnTo>
                  <a:lnTo>
                    <a:pt x="66" y="454"/>
                  </a:lnTo>
                  <a:lnTo>
                    <a:pt x="64" y="456"/>
                  </a:lnTo>
                  <a:lnTo>
                    <a:pt x="62" y="458"/>
                  </a:lnTo>
                  <a:lnTo>
                    <a:pt x="61" y="460"/>
                  </a:lnTo>
                  <a:lnTo>
                    <a:pt x="60" y="463"/>
                  </a:lnTo>
                  <a:lnTo>
                    <a:pt x="60" y="466"/>
                  </a:lnTo>
                  <a:lnTo>
                    <a:pt x="60" y="571"/>
                  </a:lnTo>
                  <a:lnTo>
                    <a:pt x="15" y="571"/>
                  </a:lnTo>
                  <a:lnTo>
                    <a:pt x="12" y="571"/>
                  </a:lnTo>
                  <a:lnTo>
                    <a:pt x="9" y="572"/>
                  </a:lnTo>
                  <a:lnTo>
                    <a:pt x="6" y="573"/>
                  </a:lnTo>
                  <a:lnTo>
                    <a:pt x="4" y="576"/>
                  </a:lnTo>
                  <a:lnTo>
                    <a:pt x="2" y="578"/>
                  </a:lnTo>
                  <a:lnTo>
                    <a:pt x="1" y="581"/>
                  </a:lnTo>
                  <a:lnTo>
                    <a:pt x="0" y="583"/>
                  </a:lnTo>
                  <a:lnTo>
                    <a:pt x="0" y="586"/>
                  </a:lnTo>
                  <a:lnTo>
                    <a:pt x="0" y="590"/>
                  </a:lnTo>
                  <a:lnTo>
                    <a:pt x="1" y="593"/>
                  </a:lnTo>
                  <a:lnTo>
                    <a:pt x="2" y="595"/>
                  </a:lnTo>
                  <a:lnTo>
                    <a:pt x="4" y="597"/>
                  </a:lnTo>
                  <a:lnTo>
                    <a:pt x="6" y="599"/>
                  </a:lnTo>
                  <a:lnTo>
                    <a:pt x="9" y="600"/>
                  </a:lnTo>
                  <a:lnTo>
                    <a:pt x="12" y="601"/>
                  </a:lnTo>
                  <a:lnTo>
                    <a:pt x="15" y="601"/>
                  </a:lnTo>
                  <a:lnTo>
                    <a:pt x="75" y="601"/>
                  </a:lnTo>
                  <a:lnTo>
                    <a:pt x="195" y="601"/>
                  </a:lnTo>
                  <a:lnTo>
                    <a:pt x="285" y="601"/>
                  </a:lnTo>
                  <a:lnTo>
                    <a:pt x="406" y="601"/>
                  </a:lnTo>
                  <a:lnTo>
                    <a:pt x="496" y="601"/>
                  </a:lnTo>
                  <a:lnTo>
                    <a:pt x="616" y="601"/>
                  </a:lnTo>
                  <a:lnTo>
                    <a:pt x="706" y="601"/>
                  </a:lnTo>
                  <a:lnTo>
                    <a:pt x="827" y="601"/>
                  </a:lnTo>
                  <a:lnTo>
                    <a:pt x="887" y="601"/>
                  </a:lnTo>
                  <a:lnTo>
                    <a:pt x="890" y="601"/>
                  </a:lnTo>
                  <a:lnTo>
                    <a:pt x="892" y="600"/>
                  </a:lnTo>
                  <a:lnTo>
                    <a:pt x="896" y="599"/>
                  </a:lnTo>
                  <a:lnTo>
                    <a:pt x="898" y="597"/>
                  </a:lnTo>
                  <a:lnTo>
                    <a:pt x="899" y="595"/>
                  </a:lnTo>
                  <a:lnTo>
                    <a:pt x="901" y="593"/>
                  </a:lnTo>
                  <a:lnTo>
                    <a:pt x="901" y="590"/>
                  </a:lnTo>
                  <a:lnTo>
                    <a:pt x="902" y="586"/>
                  </a:lnTo>
                  <a:lnTo>
                    <a:pt x="902" y="583"/>
                  </a:lnTo>
                  <a:lnTo>
                    <a:pt x="901" y="581"/>
                  </a:lnTo>
                  <a:lnTo>
                    <a:pt x="899" y="578"/>
                  </a:lnTo>
                  <a:lnTo>
                    <a:pt x="898" y="576"/>
                  </a:lnTo>
                  <a:lnTo>
                    <a:pt x="896" y="573"/>
                  </a:lnTo>
                  <a:lnTo>
                    <a:pt x="892" y="572"/>
                  </a:lnTo>
                  <a:lnTo>
                    <a:pt x="890" y="571"/>
                  </a:lnTo>
                  <a:lnTo>
                    <a:pt x="887" y="57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000"/>
            </a:p>
          </p:txBody>
        </p:sp>
      </p:grpSp>
      <p:sp>
        <p:nvSpPr>
          <p:cNvPr id="210" name="Content Placeholder 2">
            <a:extLst>
              <a:ext uri="{FF2B5EF4-FFF2-40B4-BE49-F238E27FC236}">
                <a16:creationId xmlns="" xmlns:a16="http://schemas.microsoft.com/office/drawing/2014/main" id="{0EEACF84-A37D-4795-8677-D3025801E2A4}"/>
              </a:ext>
            </a:extLst>
          </p:cNvPr>
          <p:cNvSpPr txBox="1">
            <a:spLocks/>
          </p:cNvSpPr>
          <p:nvPr/>
        </p:nvSpPr>
        <p:spPr>
          <a:xfrm>
            <a:off x="2869089" y="1916300"/>
            <a:ext cx="7190027" cy="83992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b="1" dirty="0"/>
              <a:t>Government</a:t>
            </a:r>
            <a:endParaRPr lang="en-US" b="1" dirty="0"/>
          </a:p>
          <a:p>
            <a:pPr marL="0" indent="0">
              <a:lnSpc>
                <a:spcPct val="100000"/>
              </a:lnSpc>
              <a:spcBef>
                <a:spcPts val="0"/>
              </a:spcBef>
              <a:buNone/>
            </a:pPr>
            <a:r>
              <a:rPr lang="en-US" sz="1800" dirty="0"/>
              <a:t>Mandate implementation of ADAS in new vehicles</a:t>
            </a:r>
          </a:p>
        </p:txBody>
      </p:sp>
      <p:sp>
        <p:nvSpPr>
          <p:cNvPr id="211" name="Content Placeholder 2">
            <a:extLst>
              <a:ext uri="{FF2B5EF4-FFF2-40B4-BE49-F238E27FC236}">
                <a16:creationId xmlns="" xmlns:a16="http://schemas.microsoft.com/office/drawing/2014/main" id="{C86A89F5-744F-42B5-A8E7-B2DD22B30344}"/>
              </a:ext>
            </a:extLst>
          </p:cNvPr>
          <p:cNvSpPr txBox="1">
            <a:spLocks/>
          </p:cNvSpPr>
          <p:nvPr/>
        </p:nvSpPr>
        <p:spPr>
          <a:xfrm>
            <a:off x="2848073" y="3286048"/>
            <a:ext cx="7419387" cy="727198"/>
          </a:xfrm>
          <a:prstGeom prst="rect">
            <a:avLst/>
          </a:prstGeom>
          <a:no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b="1" dirty="0"/>
              <a:t>HACCP compliance</a:t>
            </a:r>
            <a:endParaRPr lang="en-US" sz="2400" b="1" dirty="0"/>
          </a:p>
          <a:p>
            <a:pPr>
              <a:lnSpc>
                <a:spcPct val="100000"/>
              </a:lnSpc>
              <a:spcBef>
                <a:spcPts val="0"/>
              </a:spcBef>
              <a:buNone/>
            </a:pPr>
            <a:r>
              <a:rPr lang="en-US" sz="1800" dirty="0"/>
              <a:t>Part of the compliance requirement for </a:t>
            </a:r>
            <a:r>
              <a:rPr lang="en-US" sz="1800" dirty="0" smtClean="0"/>
              <a:t>MINING and HAZMAT vehicles </a:t>
            </a:r>
            <a:endParaRPr lang="en-US" sz="1800" dirty="0"/>
          </a:p>
        </p:txBody>
      </p:sp>
      <p:sp>
        <p:nvSpPr>
          <p:cNvPr id="212" name="Rectangle 211">
            <a:extLst>
              <a:ext uri="{FF2B5EF4-FFF2-40B4-BE49-F238E27FC236}">
                <a16:creationId xmlns="" xmlns:a16="http://schemas.microsoft.com/office/drawing/2014/main" id="{A3D8F679-E289-4651-A73C-4E0CCFD9484D}"/>
              </a:ext>
            </a:extLst>
          </p:cNvPr>
          <p:cNvSpPr/>
          <p:nvPr/>
        </p:nvSpPr>
        <p:spPr>
          <a:xfrm>
            <a:off x="2272036" y="4508012"/>
            <a:ext cx="8361147" cy="85337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86" name="Freeform: Shape 117">
            <a:extLst>
              <a:ext uri="{FF2B5EF4-FFF2-40B4-BE49-F238E27FC236}">
                <a16:creationId xmlns="" xmlns:a16="http://schemas.microsoft.com/office/drawing/2014/main" id="{FE2942CA-CE16-4D63-86BD-4353699C5501}"/>
              </a:ext>
            </a:extLst>
          </p:cNvPr>
          <p:cNvSpPr/>
          <p:nvPr/>
        </p:nvSpPr>
        <p:spPr>
          <a:xfrm rot="8100000" flipV="1">
            <a:off x="1695183" y="4305110"/>
            <a:ext cx="1056941" cy="1167293"/>
          </a:xfrm>
          <a:custGeom>
            <a:avLst/>
            <a:gdLst>
              <a:gd name="connsiteX0" fmla="*/ 173774 w 1186604"/>
              <a:gd name="connsiteY0" fmla="*/ 297665 h 1310495"/>
              <a:gd name="connsiteX1" fmla="*/ 173774 w 1186604"/>
              <a:gd name="connsiteY1" fmla="*/ 1136721 h 1310495"/>
              <a:gd name="connsiteX2" fmla="*/ 1012829 w 1186604"/>
              <a:gd name="connsiteY2" fmla="*/ 1136721 h 1310495"/>
              <a:gd name="connsiteX3" fmla="*/ 1012829 w 1186604"/>
              <a:gd name="connsiteY3" fmla="*/ 297665 h 1310495"/>
              <a:gd name="connsiteX4" fmla="*/ 706619 w 1186604"/>
              <a:gd name="connsiteY4" fmla="*/ 134752 h 1310495"/>
              <a:gd name="connsiteX5" fmla="*/ 684485 w 1186604"/>
              <a:gd name="connsiteY5" fmla="*/ 132631 h 1310495"/>
              <a:gd name="connsiteX6" fmla="*/ 607559 w 1186604"/>
              <a:gd name="connsiteY6" fmla="*/ 0 h 1310495"/>
              <a:gd name="connsiteX7" fmla="*/ 532312 w 1186604"/>
              <a:gd name="connsiteY7" fmla="*/ 129737 h 1310495"/>
              <a:gd name="connsiteX8" fmla="*/ 479985 w 1186604"/>
              <a:gd name="connsiteY8" fmla="*/ 134752 h 1310495"/>
              <a:gd name="connsiteX9" fmla="*/ 173774 w 1186604"/>
              <a:gd name="connsiteY9" fmla="*/ 297665 h 13104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86604" h="1310495">
                <a:moveTo>
                  <a:pt x="173774" y="297665"/>
                </a:moveTo>
                <a:cubicBezTo>
                  <a:pt x="-57925" y="529364"/>
                  <a:pt x="-57925" y="905022"/>
                  <a:pt x="173774" y="1136721"/>
                </a:cubicBezTo>
                <a:cubicBezTo>
                  <a:pt x="405473" y="1368420"/>
                  <a:pt x="781130" y="1368420"/>
                  <a:pt x="1012829" y="1136721"/>
                </a:cubicBezTo>
                <a:cubicBezTo>
                  <a:pt x="1244529" y="905022"/>
                  <a:pt x="1244529" y="529364"/>
                  <a:pt x="1012829" y="297665"/>
                </a:cubicBezTo>
                <a:cubicBezTo>
                  <a:pt x="925942" y="210778"/>
                  <a:pt x="818811" y="156474"/>
                  <a:pt x="706619" y="134752"/>
                </a:cubicBezTo>
                <a:lnTo>
                  <a:pt x="684485" y="132631"/>
                </a:lnTo>
                <a:lnTo>
                  <a:pt x="607559" y="0"/>
                </a:lnTo>
                <a:lnTo>
                  <a:pt x="532312" y="129737"/>
                </a:lnTo>
                <a:lnTo>
                  <a:pt x="479985" y="134752"/>
                </a:lnTo>
                <a:cubicBezTo>
                  <a:pt x="367792" y="156474"/>
                  <a:pt x="260661" y="210778"/>
                  <a:pt x="173774" y="297665"/>
                </a:cubicBezTo>
                <a:close/>
              </a:path>
            </a:pathLst>
          </a:cu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9" name="Oval 188">
            <a:extLst>
              <a:ext uri="{FF2B5EF4-FFF2-40B4-BE49-F238E27FC236}">
                <a16:creationId xmlns="" xmlns:a16="http://schemas.microsoft.com/office/drawing/2014/main" id="{6FAEE154-5E1C-4636-98C9-292848A8CA4C}"/>
              </a:ext>
            </a:extLst>
          </p:cNvPr>
          <p:cNvSpPr/>
          <p:nvPr/>
        </p:nvSpPr>
        <p:spPr>
          <a:xfrm>
            <a:off x="1826149" y="4484511"/>
            <a:ext cx="882355" cy="882354"/>
          </a:xfrm>
          <a:prstGeom prst="ellipse">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2" name="Group 201">
            <a:extLst>
              <a:ext uri="{FF2B5EF4-FFF2-40B4-BE49-F238E27FC236}">
                <a16:creationId xmlns="" xmlns:a16="http://schemas.microsoft.com/office/drawing/2014/main" id="{4354F6EA-00A2-4B74-8E8A-236426A31DEC}"/>
              </a:ext>
            </a:extLst>
          </p:cNvPr>
          <p:cNvGrpSpPr/>
          <p:nvPr/>
        </p:nvGrpSpPr>
        <p:grpSpPr>
          <a:xfrm>
            <a:off x="2075426" y="4733786"/>
            <a:ext cx="383804" cy="383804"/>
            <a:chOff x="9882188" y="1354138"/>
            <a:chExt cx="285750" cy="285750"/>
          </a:xfrm>
          <a:solidFill>
            <a:srgbClr val="C00000"/>
          </a:solidFill>
          <a:effectLst>
            <a:outerShdw blurRad="50800" dist="38100" dir="5400000" algn="t" rotWithShape="0">
              <a:prstClr val="black">
                <a:alpha val="20000"/>
              </a:prstClr>
            </a:outerShdw>
          </a:effectLst>
        </p:grpSpPr>
        <p:sp>
          <p:nvSpPr>
            <p:cNvPr id="203" name="Freeform 186">
              <a:extLst>
                <a:ext uri="{FF2B5EF4-FFF2-40B4-BE49-F238E27FC236}">
                  <a16:creationId xmlns="" xmlns:a16="http://schemas.microsoft.com/office/drawing/2014/main" id="{2DDF6ED8-7A9F-453D-97CC-2EFC341729F5}"/>
                </a:ext>
              </a:extLst>
            </p:cNvPr>
            <p:cNvSpPr>
              <a:spLocks noEditPoints="1"/>
            </p:cNvSpPr>
            <p:nvPr/>
          </p:nvSpPr>
          <p:spPr bwMode="auto">
            <a:xfrm>
              <a:off x="9891713" y="1482725"/>
              <a:ext cx="133350" cy="157163"/>
            </a:xfrm>
            <a:custGeom>
              <a:avLst/>
              <a:gdLst>
                <a:gd name="T0" fmla="*/ 89 w 421"/>
                <a:gd name="T1" fmla="*/ 454 h 496"/>
                <a:gd name="T2" fmla="*/ 30 w 421"/>
                <a:gd name="T3" fmla="*/ 392 h 496"/>
                <a:gd name="T4" fmla="*/ 145 w 421"/>
                <a:gd name="T5" fmla="*/ 416 h 496"/>
                <a:gd name="T6" fmla="*/ 253 w 421"/>
                <a:gd name="T7" fmla="*/ 418 h 496"/>
                <a:gd name="T8" fmla="*/ 373 w 421"/>
                <a:gd name="T9" fmla="*/ 399 h 496"/>
                <a:gd name="T10" fmla="*/ 355 w 421"/>
                <a:gd name="T11" fmla="*/ 448 h 496"/>
                <a:gd name="T12" fmla="*/ 211 w 421"/>
                <a:gd name="T13" fmla="*/ 466 h 496"/>
                <a:gd name="T14" fmla="*/ 302 w 421"/>
                <a:gd name="T15" fmla="*/ 36 h 496"/>
                <a:gd name="T16" fmla="*/ 389 w 421"/>
                <a:gd name="T17" fmla="*/ 60 h 496"/>
                <a:gd name="T18" fmla="*/ 302 w 421"/>
                <a:gd name="T19" fmla="*/ 83 h 496"/>
                <a:gd name="T20" fmla="*/ 148 w 421"/>
                <a:gd name="T21" fmla="*/ 86 h 496"/>
                <a:gd name="T22" fmla="*/ 43 w 421"/>
                <a:gd name="T23" fmla="*/ 64 h 496"/>
                <a:gd name="T24" fmla="*/ 95 w 421"/>
                <a:gd name="T25" fmla="*/ 39 h 496"/>
                <a:gd name="T26" fmla="*/ 391 w 421"/>
                <a:gd name="T27" fmla="*/ 132 h 496"/>
                <a:gd name="T28" fmla="*/ 306 w 421"/>
                <a:gd name="T29" fmla="*/ 157 h 496"/>
                <a:gd name="T30" fmla="*/ 145 w 421"/>
                <a:gd name="T31" fmla="*/ 161 h 496"/>
                <a:gd name="T32" fmla="*/ 37 w 421"/>
                <a:gd name="T33" fmla="*/ 137 h 496"/>
                <a:gd name="T34" fmla="*/ 94 w 421"/>
                <a:gd name="T35" fmla="*/ 109 h 496"/>
                <a:gd name="T36" fmla="*/ 211 w 421"/>
                <a:gd name="T37" fmla="*/ 120 h 496"/>
                <a:gd name="T38" fmla="*/ 327 w 421"/>
                <a:gd name="T39" fmla="*/ 109 h 496"/>
                <a:gd name="T40" fmla="*/ 391 w 421"/>
                <a:gd name="T41" fmla="*/ 207 h 496"/>
                <a:gd name="T42" fmla="*/ 306 w 421"/>
                <a:gd name="T43" fmla="*/ 233 h 496"/>
                <a:gd name="T44" fmla="*/ 145 w 421"/>
                <a:gd name="T45" fmla="*/ 236 h 496"/>
                <a:gd name="T46" fmla="*/ 37 w 421"/>
                <a:gd name="T47" fmla="*/ 212 h 496"/>
                <a:gd name="T48" fmla="*/ 94 w 421"/>
                <a:gd name="T49" fmla="*/ 184 h 496"/>
                <a:gd name="T50" fmla="*/ 211 w 421"/>
                <a:gd name="T51" fmla="*/ 195 h 496"/>
                <a:gd name="T52" fmla="*/ 327 w 421"/>
                <a:gd name="T53" fmla="*/ 184 h 496"/>
                <a:gd name="T54" fmla="*/ 391 w 421"/>
                <a:gd name="T55" fmla="*/ 282 h 496"/>
                <a:gd name="T56" fmla="*/ 306 w 421"/>
                <a:gd name="T57" fmla="*/ 308 h 496"/>
                <a:gd name="T58" fmla="*/ 145 w 421"/>
                <a:gd name="T59" fmla="*/ 311 h 496"/>
                <a:gd name="T60" fmla="*/ 37 w 421"/>
                <a:gd name="T61" fmla="*/ 288 h 496"/>
                <a:gd name="T62" fmla="*/ 94 w 421"/>
                <a:gd name="T63" fmla="*/ 260 h 496"/>
                <a:gd name="T64" fmla="*/ 211 w 421"/>
                <a:gd name="T65" fmla="*/ 270 h 496"/>
                <a:gd name="T66" fmla="*/ 327 w 421"/>
                <a:gd name="T67" fmla="*/ 260 h 496"/>
                <a:gd name="T68" fmla="*/ 391 w 421"/>
                <a:gd name="T69" fmla="*/ 357 h 496"/>
                <a:gd name="T70" fmla="*/ 306 w 421"/>
                <a:gd name="T71" fmla="*/ 383 h 496"/>
                <a:gd name="T72" fmla="*/ 145 w 421"/>
                <a:gd name="T73" fmla="*/ 386 h 496"/>
                <a:gd name="T74" fmla="*/ 37 w 421"/>
                <a:gd name="T75" fmla="*/ 363 h 496"/>
                <a:gd name="T76" fmla="*/ 94 w 421"/>
                <a:gd name="T77" fmla="*/ 335 h 496"/>
                <a:gd name="T78" fmla="*/ 211 w 421"/>
                <a:gd name="T79" fmla="*/ 344 h 496"/>
                <a:gd name="T80" fmla="*/ 327 w 421"/>
                <a:gd name="T81" fmla="*/ 335 h 496"/>
                <a:gd name="T82" fmla="*/ 211 w 421"/>
                <a:gd name="T83" fmla="*/ 0 h 496"/>
                <a:gd name="T84" fmla="*/ 64 w 421"/>
                <a:gd name="T85" fmla="*/ 16 h 496"/>
                <a:gd name="T86" fmla="*/ 6 w 421"/>
                <a:gd name="T87" fmla="*/ 43 h 496"/>
                <a:gd name="T88" fmla="*/ 0 w 421"/>
                <a:gd name="T89" fmla="*/ 135 h 496"/>
                <a:gd name="T90" fmla="*/ 1 w 421"/>
                <a:gd name="T91" fmla="*/ 440 h 496"/>
                <a:gd name="T92" fmla="*/ 24 w 421"/>
                <a:gd name="T93" fmla="*/ 463 h 496"/>
                <a:gd name="T94" fmla="*/ 114 w 421"/>
                <a:gd name="T95" fmla="*/ 488 h 496"/>
                <a:gd name="T96" fmla="*/ 273 w 421"/>
                <a:gd name="T97" fmla="*/ 492 h 496"/>
                <a:gd name="T98" fmla="*/ 387 w 421"/>
                <a:gd name="T99" fmla="*/ 469 h 496"/>
                <a:gd name="T100" fmla="*/ 420 w 421"/>
                <a:gd name="T101" fmla="*/ 443 h 496"/>
                <a:gd name="T102" fmla="*/ 421 w 421"/>
                <a:gd name="T103" fmla="*/ 210 h 496"/>
                <a:gd name="T104" fmla="*/ 418 w 421"/>
                <a:gd name="T105" fmla="*/ 48 h 496"/>
                <a:gd name="T106" fmla="*/ 373 w 421"/>
                <a:gd name="T107" fmla="*/ 20 h 496"/>
                <a:gd name="T108" fmla="*/ 240 w 421"/>
                <a:gd name="T109" fmla="*/ 0 h 4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421" h="496">
                  <a:moveTo>
                    <a:pt x="211" y="466"/>
                  </a:moveTo>
                  <a:lnTo>
                    <a:pt x="177" y="464"/>
                  </a:lnTo>
                  <a:lnTo>
                    <a:pt x="145" y="462"/>
                  </a:lnTo>
                  <a:lnTo>
                    <a:pt x="115" y="458"/>
                  </a:lnTo>
                  <a:lnTo>
                    <a:pt x="89" y="454"/>
                  </a:lnTo>
                  <a:lnTo>
                    <a:pt x="67" y="448"/>
                  </a:lnTo>
                  <a:lnTo>
                    <a:pt x="50" y="443"/>
                  </a:lnTo>
                  <a:lnTo>
                    <a:pt x="37" y="438"/>
                  </a:lnTo>
                  <a:lnTo>
                    <a:pt x="30" y="433"/>
                  </a:lnTo>
                  <a:lnTo>
                    <a:pt x="30" y="392"/>
                  </a:lnTo>
                  <a:lnTo>
                    <a:pt x="49" y="399"/>
                  </a:lnTo>
                  <a:lnTo>
                    <a:pt x="71" y="404"/>
                  </a:lnTo>
                  <a:lnTo>
                    <a:pt x="94" y="410"/>
                  </a:lnTo>
                  <a:lnTo>
                    <a:pt x="119" y="414"/>
                  </a:lnTo>
                  <a:lnTo>
                    <a:pt x="145" y="416"/>
                  </a:lnTo>
                  <a:lnTo>
                    <a:pt x="168" y="418"/>
                  </a:lnTo>
                  <a:lnTo>
                    <a:pt x="191" y="419"/>
                  </a:lnTo>
                  <a:lnTo>
                    <a:pt x="211" y="421"/>
                  </a:lnTo>
                  <a:lnTo>
                    <a:pt x="230" y="419"/>
                  </a:lnTo>
                  <a:lnTo>
                    <a:pt x="253" y="418"/>
                  </a:lnTo>
                  <a:lnTo>
                    <a:pt x="277" y="416"/>
                  </a:lnTo>
                  <a:lnTo>
                    <a:pt x="302" y="414"/>
                  </a:lnTo>
                  <a:lnTo>
                    <a:pt x="327" y="410"/>
                  </a:lnTo>
                  <a:lnTo>
                    <a:pt x="350" y="404"/>
                  </a:lnTo>
                  <a:lnTo>
                    <a:pt x="373" y="399"/>
                  </a:lnTo>
                  <a:lnTo>
                    <a:pt x="391" y="392"/>
                  </a:lnTo>
                  <a:lnTo>
                    <a:pt x="391" y="432"/>
                  </a:lnTo>
                  <a:lnTo>
                    <a:pt x="385" y="438"/>
                  </a:lnTo>
                  <a:lnTo>
                    <a:pt x="372" y="443"/>
                  </a:lnTo>
                  <a:lnTo>
                    <a:pt x="355" y="448"/>
                  </a:lnTo>
                  <a:lnTo>
                    <a:pt x="332" y="454"/>
                  </a:lnTo>
                  <a:lnTo>
                    <a:pt x="306" y="458"/>
                  </a:lnTo>
                  <a:lnTo>
                    <a:pt x="277" y="462"/>
                  </a:lnTo>
                  <a:lnTo>
                    <a:pt x="245" y="464"/>
                  </a:lnTo>
                  <a:lnTo>
                    <a:pt x="211" y="466"/>
                  </a:lnTo>
                  <a:lnTo>
                    <a:pt x="211" y="466"/>
                  </a:lnTo>
                  <a:close/>
                  <a:moveTo>
                    <a:pt x="211" y="30"/>
                  </a:moveTo>
                  <a:lnTo>
                    <a:pt x="243" y="30"/>
                  </a:lnTo>
                  <a:lnTo>
                    <a:pt x="274" y="32"/>
                  </a:lnTo>
                  <a:lnTo>
                    <a:pt x="302" y="36"/>
                  </a:lnTo>
                  <a:lnTo>
                    <a:pt x="327" y="39"/>
                  </a:lnTo>
                  <a:lnTo>
                    <a:pt x="348" y="45"/>
                  </a:lnTo>
                  <a:lnTo>
                    <a:pt x="365" y="50"/>
                  </a:lnTo>
                  <a:lnTo>
                    <a:pt x="379" y="54"/>
                  </a:lnTo>
                  <a:lnTo>
                    <a:pt x="389" y="60"/>
                  </a:lnTo>
                  <a:lnTo>
                    <a:pt x="379" y="64"/>
                  </a:lnTo>
                  <a:lnTo>
                    <a:pt x="365" y="69"/>
                  </a:lnTo>
                  <a:lnTo>
                    <a:pt x="348" y="75"/>
                  </a:lnTo>
                  <a:lnTo>
                    <a:pt x="327" y="79"/>
                  </a:lnTo>
                  <a:lnTo>
                    <a:pt x="302" y="83"/>
                  </a:lnTo>
                  <a:lnTo>
                    <a:pt x="274" y="86"/>
                  </a:lnTo>
                  <a:lnTo>
                    <a:pt x="243" y="88"/>
                  </a:lnTo>
                  <a:lnTo>
                    <a:pt x="211" y="90"/>
                  </a:lnTo>
                  <a:lnTo>
                    <a:pt x="178" y="88"/>
                  </a:lnTo>
                  <a:lnTo>
                    <a:pt x="148" y="86"/>
                  </a:lnTo>
                  <a:lnTo>
                    <a:pt x="120" y="83"/>
                  </a:lnTo>
                  <a:lnTo>
                    <a:pt x="95" y="79"/>
                  </a:lnTo>
                  <a:lnTo>
                    <a:pt x="74" y="75"/>
                  </a:lnTo>
                  <a:lnTo>
                    <a:pt x="56" y="69"/>
                  </a:lnTo>
                  <a:lnTo>
                    <a:pt x="43" y="64"/>
                  </a:lnTo>
                  <a:lnTo>
                    <a:pt x="33" y="60"/>
                  </a:lnTo>
                  <a:lnTo>
                    <a:pt x="43" y="54"/>
                  </a:lnTo>
                  <a:lnTo>
                    <a:pt x="56" y="50"/>
                  </a:lnTo>
                  <a:lnTo>
                    <a:pt x="74" y="45"/>
                  </a:lnTo>
                  <a:lnTo>
                    <a:pt x="95" y="39"/>
                  </a:lnTo>
                  <a:lnTo>
                    <a:pt x="120" y="36"/>
                  </a:lnTo>
                  <a:lnTo>
                    <a:pt x="148" y="32"/>
                  </a:lnTo>
                  <a:lnTo>
                    <a:pt x="178" y="30"/>
                  </a:lnTo>
                  <a:lnTo>
                    <a:pt x="211" y="30"/>
                  </a:lnTo>
                  <a:close/>
                  <a:moveTo>
                    <a:pt x="391" y="132"/>
                  </a:moveTo>
                  <a:lnTo>
                    <a:pt x="385" y="137"/>
                  </a:lnTo>
                  <a:lnTo>
                    <a:pt x="372" y="142"/>
                  </a:lnTo>
                  <a:lnTo>
                    <a:pt x="355" y="147"/>
                  </a:lnTo>
                  <a:lnTo>
                    <a:pt x="332" y="153"/>
                  </a:lnTo>
                  <a:lnTo>
                    <a:pt x="306" y="157"/>
                  </a:lnTo>
                  <a:lnTo>
                    <a:pt x="277" y="161"/>
                  </a:lnTo>
                  <a:lnTo>
                    <a:pt x="245" y="163"/>
                  </a:lnTo>
                  <a:lnTo>
                    <a:pt x="211" y="165"/>
                  </a:lnTo>
                  <a:lnTo>
                    <a:pt x="177" y="163"/>
                  </a:lnTo>
                  <a:lnTo>
                    <a:pt x="145" y="161"/>
                  </a:lnTo>
                  <a:lnTo>
                    <a:pt x="115" y="157"/>
                  </a:lnTo>
                  <a:lnTo>
                    <a:pt x="89" y="153"/>
                  </a:lnTo>
                  <a:lnTo>
                    <a:pt x="67" y="147"/>
                  </a:lnTo>
                  <a:lnTo>
                    <a:pt x="50" y="142"/>
                  </a:lnTo>
                  <a:lnTo>
                    <a:pt x="37" y="137"/>
                  </a:lnTo>
                  <a:lnTo>
                    <a:pt x="30" y="132"/>
                  </a:lnTo>
                  <a:lnTo>
                    <a:pt x="30" y="91"/>
                  </a:lnTo>
                  <a:lnTo>
                    <a:pt x="49" y="98"/>
                  </a:lnTo>
                  <a:lnTo>
                    <a:pt x="71" y="105"/>
                  </a:lnTo>
                  <a:lnTo>
                    <a:pt x="94" y="109"/>
                  </a:lnTo>
                  <a:lnTo>
                    <a:pt x="119" y="113"/>
                  </a:lnTo>
                  <a:lnTo>
                    <a:pt x="145" y="116"/>
                  </a:lnTo>
                  <a:lnTo>
                    <a:pt x="168" y="117"/>
                  </a:lnTo>
                  <a:lnTo>
                    <a:pt x="191" y="120"/>
                  </a:lnTo>
                  <a:lnTo>
                    <a:pt x="211" y="120"/>
                  </a:lnTo>
                  <a:lnTo>
                    <a:pt x="230" y="120"/>
                  </a:lnTo>
                  <a:lnTo>
                    <a:pt x="253" y="117"/>
                  </a:lnTo>
                  <a:lnTo>
                    <a:pt x="277" y="116"/>
                  </a:lnTo>
                  <a:lnTo>
                    <a:pt x="302" y="113"/>
                  </a:lnTo>
                  <a:lnTo>
                    <a:pt x="327" y="109"/>
                  </a:lnTo>
                  <a:lnTo>
                    <a:pt x="350" y="105"/>
                  </a:lnTo>
                  <a:lnTo>
                    <a:pt x="373" y="98"/>
                  </a:lnTo>
                  <a:lnTo>
                    <a:pt x="391" y="91"/>
                  </a:lnTo>
                  <a:lnTo>
                    <a:pt x="391" y="132"/>
                  </a:lnTo>
                  <a:close/>
                  <a:moveTo>
                    <a:pt x="391" y="207"/>
                  </a:moveTo>
                  <a:lnTo>
                    <a:pt x="385" y="212"/>
                  </a:lnTo>
                  <a:lnTo>
                    <a:pt x="372" y="217"/>
                  </a:lnTo>
                  <a:lnTo>
                    <a:pt x="355" y="222"/>
                  </a:lnTo>
                  <a:lnTo>
                    <a:pt x="332" y="228"/>
                  </a:lnTo>
                  <a:lnTo>
                    <a:pt x="306" y="233"/>
                  </a:lnTo>
                  <a:lnTo>
                    <a:pt x="277" y="236"/>
                  </a:lnTo>
                  <a:lnTo>
                    <a:pt x="245" y="238"/>
                  </a:lnTo>
                  <a:lnTo>
                    <a:pt x="211" y="240"/>
                  </a:lnTo>
                  <a:lnTo>
                    <a:pt x="177" y="238"/>
                  </a:lnTo>
                  <a:lnTo>
                    <a:pt x="145" y="236"/>
                  </a:lnTo>
                  <a:lnTo>
                    <a:pt x="115" y="233"/>
                  </a:lnTo>
                  <a:lnTo>
                    <a:pt x="89" y="228"/>
                  </a:lnTo>
                  <a:lnTo>
                    <a:pt x="67" y="222"/>
                  </a:lnTo>
                  <a:lnTo>
                    <a:pt x="50" y="217"/>
                  </a:lnTo>
                  <a:lnTo>
                    <a:pt x="37" y="212"/>
                  </a:lnTo>
                  <a:lnTo>
                    <a:pt x="30" y="207"/>
                  </a:lnTo>
                  <a:lnTo>
                    <a:pt x="30" y="166"/>
                  </a:lnTo>
                  <a:lnTo>
                    <a:pt x="49" y="173"/>
                  </a:lnTo>
                  <a:lnTo>
                    <a:pt x="71" y="180"/>
                  </a:lnTo>
                  <a:lnTo>
                    <a:pt x="94" y="184"/>
                  </a:lnTo>
                  <a:lnTo>
                    <a:pt x="119" y="188"/>
                  </a:lnTo>
                  <a:lnTo>
                    <a:pt x="145" y="191"/>
                  </a:lnTo>
                  <a:lnTo>
                    <a:pt x="168" y="193"/>
                  </a:lnTo>
                  <a:lnTo>
                    <a:pt x="191" y="195"/>
                  </a:lnTo>
                  <a:lnTo>
                    <a:pt x="211" y="195"/>
                  </a:lnTo>
                  <a:lnTo>
                    <a:pt x="230" y="195"/>
                  </a:lnTo>
                  <a:lnTo>
                    <a:pt x="253" y="193"/>
                  </a:lnTo>
                  <a:lnTo>
                    <a:pt x="277" y="191"/>
                  </a:lnTo>
                  <a:lnTo>
                    <a:pt x="302" y="188"/>
                  </a:lnTo>
                  <a:lnTo>
                    <a:pt x="327" y="184"/>
                  </a:lnTo>
                  <a:lnTo>
                    <a:pt x="350" y="180"/>
                  </a:lnTo>
                  <a:lnTo>
                    <a:pt x="373" y="173"/>
                  </a:lnTo>
                  <a:lnTo>
                    <a:pt x="391" y="167"/>
                  </a:lnTo>
                  <a:lnTo>
                    <a:pt x="391" y="207"/>
                  </a:lnTo>
                  <a:close/>
                  <a:moveTo>
                    <a:pt x="391" y="282"/>
                  </a:moveTo>
                  <a:lnTo>
                    <a:pt x="385" y="288"/>
                  </a:lnTo>
                  <a:lnTo>
                    <a:pt x="372" y="293"/>
                  </a:lnTo>
                  <a:lnTo>
                    <a:pt x="355" y="298"/>
                  </a:lnTo>
                  <a:lnTo>
                    <a:pt x="332" y="303"/>
                  </a:lnTo>
                  <a:lnTo>
                    <a:pt x="306" y="308"/>
                  </a:lnTo>
                  <a:lnTo>
                    <a:pt x="277" y="311"/>
                  </a:lnTo>
                  <a:lnTo>
                    <a:pt x="245" y="315"/>
                  </a:lnTo>
                  <a:lnTo>
                    <a:pt x="211" y="315"/>
                  </a:lnTo>
                  <a:lnTo>
                    <a:pt x="177" y="315"/>
                  </a:lnTo>
                  <a:lnTo>
                    <a:pt x="145" y="311"/>
                  </a:lnTo>
                  <a:lnTo>
                    <a:pt x="115" y="308"/>
                  </a:lnTo>
                  <a:lnTo>
                    <a:pt x="89" y="303"/>
                  </a:lnTo>
                  <a:lnTo>
                    <a:pt x="67" y="298"/>
                  </a:lnTo>
                  <a:lnTo>
                    <a:pt x="50" y="293"/>
                  </a:lnTo>
                  <a:lnTo>
                    <a:pt x="37" y="288"/>
                  </a:lnTo>
                  <a:lnTo>
                    <a:pt x="30" y="282"/>
                  </a:lnTo>
                  <a:lnTo>
                    <a:pt x="30" y="242"/>
                  </a:lnTo>
                  <a:lnTo>
                    <a:pt x="49" y="248"/>
                  </a:lnTo>
                  <a:lnTo>
                    <a:pt x="71" y="255"/>
                  </a:lnTo>
                  <a:lnTo>
                    <a:pt x="94" y="260"/>
                  </a:lnTo>
                  <a:lnTo>
                    <a:pt x="119" y="263"/>
                  </a:lnTo>
                  <a:lnTo>
                    <a:pt x="145" y="266"/>
                  </a:lnTo>
                  <a:lnTo>
                    <a:pt x="168" y="268"/>
                  </a:lnTo>
                  <a:lnTo>
                    <a:pt x="191" y="270"/>
                  </a:lnTo>
                  <a:lnTo>
                    <a:pt x="211" y="270"/>
                  </a:lnTo>
                  <a:lnTo>
                    <a:pt x="230" y="270"/>
                  </a:lnTo>
                  <a:lnTo>
                    <a:pt x="253" y="268"/>
                  </a:lnTo>
                  <a:lnTo>
                    <a:pt x="277" y="266"/>
                  </a:lnTo>
                  <a:lnTo>
                    <a:pt x="302" y="263"/>
                  </a:lnTo>
                  <a:lnTo>
                    <a:pt x="327" y="260"/>
                  </a:lnTo>
                  <a:lnTo>
                    <a:pt x="350" y="255"/>
                  </a:lnTo>
                  <a:lnTo>
                    <a:pt x="373" y="248"/>
                  </a:lnTo>
                  <a:lnTo>
                    <a:pt x="391" y="242"/>
                  </a:lnTo>
                  <a:lnTo>
                    <a:pt x="391" y="282"/>
                  </a:lnTo>
                  <a:close/>
                  <a:moveTo>
                    <a:pt x="391" y="357"/>
                  </a:moveTo>
                  <a:lnTo>
                    <a:pt x="385" y="363"/>
                  </a:lnTo>
                  <a:lnTo>
                    <a:pt x="372" y="368"/>
                  </a:lnTo>
                  <a:lnTo>
                    <a:pt x="355" y="373"/>
                  </a:lnTo>
                  <a:lnTo>
                    <a:pt x="332" y="379"/>
                  </a:lnTo>
                  <a:lnTo>
                    <a:pt x="306" y="383"/>
                  </a:lnTo>
                  <a:lnTo>
                    <a:pt x="277" y="386"/>
                  </a:lnTo>
                  <a:lnTo>
                    <a:pt x="245" y="389"/>
                  </a:lnTo>
                  <a:lnTo>
                    <a:pt x="211" y="391"/>
                  </a:lnTo>
                  <a:lnTo>
                    <a:pt x="177" y="389"/>
                  </a:lnTo>
                  <a:lnTo>
                    <a:pt x="145" y="386"/>
                  </a:lnTo>
                  <a:lnTo>
                    <a:pt x="115" y="383"/>
                  </a:lnTo>
                  <a:lnTo>
                    <a:pt x="89" y="379"/>
                  </a:lnTo>
                  <a:lnTo>
                    <a:pt x="67" y="373"/>
                  </a:lnTo>
                  <a:lnTo>
                    <a:pt x="50" y="368"/>
                  </a:lnTo>
                  <a:lnTo>
                    <a:pt x="37" y="363"/>
                  </a:lnTo>
                  <a:lnTo>
                    <a:pt x="30" y="357"/>
                  </a:lnTo>
                  <a:lnTo>
                    <a:pt x="30" y="317"/>
                  </a:lnTo>
                  <a:lnTo>
                    <a:pt x="49" y="324"/>
                  </a:lnTo>
                  <a:lnTo>
                    <a:pt x="71" y="329"/>
                  </a:lnTo>
                  <a:lnTo>
                    <a:pt x="94" y="335"/>
                  </a:lnTo>
                  <a:lnTo>
                    <a:pt x="119" y="338"/>
                  </a:lnTo>
                  <a:lnTo>
                    <a:pt x="145" y="341"/>
                  </a:lnTo>
                  <a:lnTo>
                    <a:pt x="168" y="343"/>
                  </a:lnTo>
                  <a:lnTo>
                    <a:pt x="191" y="344"/>
                  </a:lnTo>
                  <a:lnTo>
                    <a:pt x="211" y="344"/>
                  </a:lnTo>
                  <a:lnTo>
                    <a:pt x="230" y="344"/>
                  </a:lnTo>
                  <a:lnTo>
                    <a:pt x="253" y="343"/>
                  </a:lnTo>
                  <a:lnTo>
                    <a:pt x="277" y="341"/>
                  </a:lnTo>
                  <a:lnTo>
                    <a:pt x="302" y="338"/>
                  </a:lnTo>
                  <a:lnTo>
                    <a:pt x="327" y="335"/>
                  </a:lnTo>
                  <a:lnTo>
                    <a:pt x="350" y="329"/>
                  </a:lnTo>
                  <a:lnTo>
                    <a:pt x="373" y="324"/>
                  </a:lnTo>
                  <a:lnTo>
                    <a:pt x="391" y="317"/>
                  </a:lnTo>
                  <a:lnTo>
                    <a:pt x="391" y="357"/>
                  </a:lnTo>
                  <a:close/>
                  <a:moveTo>
                    <a:pt x="211" y="0"/>
                  </a:moveTo>
                  <a:lnTo>
                    <a:pt x="182" y="0"/>
                  </a:lnTo>
                  <a:lnTo>
                    <a:pt x="149" y="2"/>
                  </a:lnTo>
                  <a:lnTo>
                    <a:pt x="114" y="6"/>
                  </a:lnTo>
                  <a:lnTo>
                    <a:pt x="80" y="12"/>
                  </a:lnTo>
                  <a:lnTo>
                    <a:pt x="64" y="16"/>
                  </a:lnTo>
                  <a:lnTo>
                    <a:pt x="49" y="20"/>
                  </a:lnTo>
                  <a:lnTo>
                    <a:pt x="35" y="25"/>
                  </a:lnTo>
                  <a:lnTo>
                    <a:pt x="24" y="31"/>
                  </a:lnTo>
                  <a:lnTo>
                    <a:pt x="14" y="37"/>
                  </a:lnTo>
                  <a:lnTo>
                    <a:pt x="6" y="43"/>
                  </a:lnTo>
                  <a:lnTo>
                    <a:pt x="4" y="48"/>
                  </a:lnTo>
                  <a:lnTo>
                    <a:pt x="2" y="51"/>
                  </a:lnTo>
                  <a:lnTo>
                    <a:pt x="1" y="55"/>
                  </a:lnTo>
                  <a:lnTo>
                    <a:pt x="0" y="60"/>
                  </a:lnTo>
                  <a:lnTo>
                    <a:pt x="0" y="135"/>
                  </a:lnTo>
                  <a:lnTo>
                    <a:pt x="0" y="210"/>
                  </a:lnTo>
                  <a:lnTo>
                    <a:pt x="0" y="285"/>
                  </a:lnTo>
                  <a:lnTo>
                    <a:pt x="0" y="359"/>
                  </a:lnTo>
                  <a:lnTo>
                    <a:pt x="0" y="436"/>
                  </a:lnTo>
                  <a:lnTo>
                    <a:pt x="1" y="440"/>
                  </a:lnTo>
                  <a:lnTo>
                    <a:pt x="2" y="443"/>
                  </a:lnTo>
                  <a:lnTo>
                    <a:pt x="4" y="447"/>
                  </a:lnTo>
                  <a:lnTo>
                    <a:pt x="6" y="451"/>
                  </a:lnTo>
                  <a:lnTo>
                    <a:pt x="14" y="458"/>
                  </a:lnTo>
                  <a:lnTo>
                    <a:pt x="24" y="463"/>
                  </a:lnTo>
                  <a:lnTo>
                    <a:pt x="35" y="469"/>
                  </a:lnTo>
                  <a:lnTo>
                    <a:pt x="49" y="474"/>
                  </a:lnTo>
                  <a:lnTo>
                    <a:pt x="64" y="478"/>
                  </a:lnTo>
                  <a:lnTo>
                    <a:pt x="80" y="483"/>
                  </a:lnTo>
                  <a:lnTo>
                    <a:pt x="114" y="488"/>
                  </a:lnTo>
                  <a:lnTo>
                    <a:pt x="149" y="492"/>
                  </a:lnTo>
                  <a:lnTo>
                    <a:pt x="182" y="494"/>
                  </a:lnTo>
                  <a:lnTo>
                    <a:pt x="211" y="496"/>
                  </a:lnTo>
                  <a:lnTo>
                    <a:pt x="240" y="494"/>
                  </a:lnTo>
                  <a:lnTo>
                    <a:pt x="273" y="492"/>
                  </a:lnTo>
                  <a:lnTo>
                    <a:pt x="307" y="488"/>
                  </a:lnTo>
                  <a:lnTo>
                    <a:pt x="342" y="483"/>
                  </a:lnTo>
                  <a:lnTo>
                    <a:pt x="358" y="478"/>
                  </a:lnTo>
                  <a:lnTo>
                    <a:pt x="373" y="474"/>
                  </a:lnTo>
                  <a:lnTo>
                    <a:pt x="387" y="469"/>
                  </a:lnTo>
                  <a:lnTo>
                    <a:pt x="398" y="463"/>
                  </a:lnTo>
                  <a:lnTo>
                    <a:pt x="408" y="458"/>
                  </a:lnTo>
                  <a:lnTo>
                    <a:pt x="416" y="451"/>
                  </a:lnTo>
                  <a:lnTo>
                    <a:pt x="418" y="447"/>
                  </a:lnTo>
                  <a:lnTo>
                    <a:pt x="420" y="443"/>
                  </a:lnTo>
                  <a:lnTo>
                    <a:pt x="421" y="440"/>
                  </a:lnTo>
                  <a:lnTo>
                    <a:pt x="421" y="436"/>
                  </a:lnTo>
                  <a:lnTo>
                    <a:pt x="421" y="359"/>
                  </a:lnTo>
                  <a:lnTo>
                    <a:pt x="421" y="285"/>
                  </a:lnTo>
                  <a:lnTo>
                    <a:pt x="421" y="210"/>
                  </a:lnTo>
                  <a:lnTo>
                    <a:pt x="421" y="135"/>
                  </a:lnTo>
                  <a:lnTo>
                    <a:pt x="421" y="60"/>
                  </a:lnTo>
                  <a:lnTo>
                    <a:pt x="421" y="55"/>
                  </a:lnTo>
                  <a:lnTo>
                    <a:pt x="420" y="51"/>
                  </a:lnTo>
                  <a:lnTo>
                    <a:pt x="418" y="48"/>
                  </a:lnTo>
                  <a:lnTo>
                    <a:pt x="416" y="43"/>
                  </a:lnTo>
                  <a:lnTo>
                    <a:pt x="408" y="37"/>
                  </a:lnTo>
                  <a:lnTo>
                    <a:pt x="398" y="31"/>
                  </a:lnTo>
                  <a:lnTo>
                    <a:pt x="387" y="25"/>
                  </a:lnTo>
                  <a:lnTo>
                    <a:pt x="373" y="20"/>
                  </a:lnTo>
                  <a:lnTo>
                    <a:pt x="358" y="16"/>
                  </a:lnTo>
                  <a:lnTo>
                    <a:pt x="342" y="12"/>
                  </a:lnTo>
                  <a:lnTo>
                    <a:pt x="307" y="6"/>
                  </a:lnTo>
                  <a:lnTo>
                    <a:pt x="273" y="2"/>
                  </a:lnTo>
                  <a:lnTo>
                    <a:pt x="240" y="0"/>
                  </a:lnTo>
                  <a:lnTo>
                    <a:pt x="211" y="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000"/>
            </a:p>
          </p:txBody>
        </p:sp>
        <p:sp>
          <p:nvSpPr>
            <p:cNvPr id="204" name="Freeform 187">
              <a:extLst>
                <a:ext uri="{FF2B5EF4-FFF2-40B4-BE49-F238E27FC236}">
                  <a16:creationId xmlns="" xmlns:a16="http://schemas.microsoft.com/office/drawing/2014/main" id="{52AD766F-D0B9-41AD-9398-0331C3856CD7}"/>
                </a:ext>
              </a:extLst>
            </p:cNvPr>
            <p:cNvSpPr>
              <a:spLocks/>
            </p:cNvSpPr>
            <p:nvPr/>
          </p:nvSpPr>
          <p:spPr bwMode="auto">
            <a:xfrm>
              <a:off x="9882188" y="1354138"/>
              <a:ext cx="285750" cy="180975"/>
            </a:xfrm>
            <a:custGeom>
              <a:avLst/>
              <a:gdLst>
                <a:gd name="T0" fmla="*/ 0 w 902"/>
                <a:gd name="T1" fmla="*/ 0 h 571"/>
                <a:gd name="T2" fmla="*/ 0 w 902"/>
                <a:gd name="T3" fmla="*/ 345 h 571"/>
                <a:gd name="T4" fmla="*/ 1 w 902"/>
                <a:gd name="T5" fmla="*/ 348 h 571"/>
                <a:gd name="T6" fmla="*/ 1 w 902"/>
                <a:gd name="T7" fmla="*/ 351 h 571"/>
                <a:gd name="T8" fmla="*/ 3 w 902"/>
                <a:gd name="T9" fmla="*/ 353 h 571"/>
                <a:gd name="T10" fmla="*/ 4 w 902"/>
                <a:gd name="T11" fmla="*/ 355 h 571"/>
                <a:gd name="T12" fmla="*/ 6 w 902"/>
                <a:gd name="T13" fmla="*/ 357 h 571"/>
                <a:gd name="T14" fmla="*/ 10 w 902"/>
                <a:gd name="T15" fmla="*/ 358 h 571"/>
                <a:gd name="T16" fmla="*/ 12 w 902"/>
                <a:gd name="T17" fmla="*/ 360 h 571"/>
                <a:gd name="T18" fmla="*/ 15 w 902"/>
                <a:gd name="T19" fmla="*/ 361 h 571"/>
                <a:gd name="T20" fmla="*/ 18 w 902"/>
                <a:gd name="T21" fmla="*/ 360 h 571"/>
                <a:gd name="T22" fmla="*/ 21 w 902"/>
                <a:gd name="T23" fmla="*/ 358 h 571"/>
                <a:gd name="T24" fmla="*/ 24 w 902"/>
                <a:gd name="T25" fmla="*/ 357 h 571"/>
                <a:gd name="T26" fmla="*/ 26 w 902"/>
                <a:gd name="T27" fmla="*/ 355 h 571"/>
                <a:gd name="T28" fmla="*/ 28 w 902"/>
                <a:gd name="T29" fmla="*/ 353 h 571"/>
                <a:gd name="T30" fmla="*/ 29 w 902"/>
                <a:gd name="T31" fmla="*/ 351 h 571"/>
                <a:gd name="T32" fmla="*/ 30 w 902"/>
                <a:gd name="T33" fmla="*/ 348 h 571"/>
                <a:gd name="T34" fmla="*/ 30 w 902"/>
                <a:gd name="T35" fmla="*/ 345 h 571"/>
                <a:gd name="T36" fmla="*/ 30 w 902"/>
                <a:gd name="T37" fmla="*/ 30 h 571"/>
                <a:gd name="T38" fmla="*/ 872 w 902"/>
                <a:gd name="T39" fmla="*/ 30 h 571"/>
                <a:gd name="T40" fmla="*/ 872 w 902"/>
                <a:gd name="T41" fmla="*/ 541 h 571"/>
                <a:gd name="T42" fmla="*/ 572 w 902"/>
                <a:gd name="T43" fmla="*/ 541 h 571"/>
                <a:gd name="T44" fmla="*/ 569 w 902"/>
                <a:gd name="T45" fmla="*/ 541 h 571"/>
                <a:gd name="T46" fmla="*/ 566 w 902"/>
                <a:gd name="T47" fmla="*/ 542 h 571"/>
                <a:gd name="T48" fmla="*/ 563 w 902"/>
                <a:gd name="T49" fmla="*/ 543 h 571"/>
                <a:gd name="T50" fmla="*/ 561 w 902"/>
                <a:gd name="T51" fmla="*/ 545 h 571"/>
                <a:gd name="T52" fmla="*/ 559 w 902"/>
                <a:gd name="T53" fmla="*/ 547 h 571"/>
                <a:gd name="T54" fmla="*/ 558 w 902"/>
                <a:gd name="T55" fmla="*/ 550 h 571"/>
                <a:gd name="T56" fmla="*/ 557 w 902"/>
                <a:gd name="T57" fmla="*/ 552 h 571"/>
                <a:gd name="T58" fmla="*/ 557 w 902"/>
                <a:gd name="T59" fmla="*/ 556 h 571"/>
                <a:gd name="T60" fmla="*/ 557 w 902"/>
                <a:gd name="T61" fmla="*/ 559 h 571"/>
                <a:gd name="T62" fmla="*/ 558 w 902"/>
                <a:gd name="T63" fmla="*/ 561 h 571"/>
                <a:gd name="T64" fmla="*/ 559 w 902"/>
                <a:gd name="T65" fmla="*/ 564 h 571"/>
                <a:gd name="T66" fmla="*/ 561 w 902"/>
                <a:gd name="T67" fmla="*/ 566 h 571"/>
                <a:gd name="T68" fmla="*/ 563 w 902"/>
                <a:gd name="T69" fmla="*/ 568 h 571"/>
                <a:gd name="T70" fmla="*/ 566 w 902"/>
                <a:gd name="T71" fmla="*/ 569 h 571"/>
                <a:gd name="T72" fmla="*/ 569 w 902"/>
                <a:gd name="T73" fmla="*/ 571 h 571"/>
                <a:gd name="T74" fmla="*/ 572 w 902"/>
                <a:gd name="T75" fmla="*/ 571 h 571"/>
                <a:gd name="T76" fmla="*/ 902 w 902"/>
                <a:gd name="T77" fmla="*/ 571 h 571"/>
                <a:gd name="T78" fmla="*/ 902 w 902"/>
                <a:gd name="T79" fmla="*/ 0 h 571"/>
                <a:gd name="T80" fmla="*/ 0 w 902"/>
                <a:gd name="T81" fmla="*/ 0 h 5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902" h="571">
                  <a:moveTo>
                    <a:pt x="0" y="0"/>
                  </a:moveTo>
                  <a:lnTo>
                    <a:pt x="0" y="345"/>
                  </a:lnTo>
                  <a:lnTo>
                    <a:pt x="1" y="348"/>
                  </a:lnTo>
                  <a:lnTo>
                    <a:pt x="1" y="351"/>
                  </a:lnTo>
                  <a:lnTo>
                    <a:pt x="3" y="353"/>
                  </a:lnTo>
                  <a:lnTo>
                    <a:pt x="4" y="355"/>
                  </a:lnTo>
                  <a:lnTo>
                    <a:pt x="6" y="357"/>
                  </a:lnTo>
                  <a:lnTo>
                    <a:pt x="10" y="358"/>
                  </a:lnTo>
                  <a:lnTo>
                    <a:pt x="12" y="360"/>
                  </a:lnTo>
                  <a:lnTo>
                    <a:pt x="15" y="361"/>
                  </a:lnTo>
                  <a:lnTo>
                    <a:pt x="18" y="360"/>
                  </a:lnTo>
                  <a:lnTo>
                    <a:pt x="21" y="358"/>
                  </a:lnTo>
                  <a:lnTo>
                    <a:pt x="24" y="357"/>
                  </a:lnTo>
                  <a:lnTo>
                    <a:pt x="26" y="355"/>
                  </a:lnTo>
                  <a:lnTo>
                    <a:pt x="28" y="353"/>
                  </a:lnTo>
                  <a:lnTo>
                    <a:pt x="29" y="351"/>
                  </a:lnTo>
                  <a:lnTo>
                    <a:pt x="30" y="348"/>
                  </a:lnTo>
                  <a:lnTo>
                    <a:pt x="30" y="345"/>
                  </a:lnTo>
                  <a:lnTo>
                    <a:pt x="30" y="30"/>
                  </a:lnTo>
                  <a:lnTo>
                    <a:pt x="872" y="30"/>
                  </a:lnTo>
                  <a:lnTo>
                    <a:pt x="872" y="541"/>
                  </a:lnTo>
                  <a:lnTo>
                    <a:pt x="572" y="541"/>
                  </a:lnTo>
                  <a:lnTo>
                    <a:pt x="569" y="541"/>
                  </a:lnTo>
                  <a:lnTo>
                    <a:pt x="566" y="542"/>
                  </a:lnTo>
                  <a:lnTo>
                    <a:pt x="563" y="543"/>
                  </a:lnTo>
                  <a:lnTo>
                    <a:pt x="561" y="545"/>
                  </a:lnTo>
                  <a:lnTo>
                    <a:pt x="559" y="547"/>
                  </a:lnTo>
                  <a:lnTo>
                    <a:pt x="558" y="550"/>
                  </a:lnTo>
                  <a:lnTo>
                    <a:pt x="557" y="552"/>
                  </a:lnTo>
                  <a:lnTo>
                    <a:pt x="557" y="556"/>
                  </a:lnTo>
                  <a:lnTo>
                    <a:pt x="557" y="559"/>
                  </a:lnTo>
                  <a:lnTo>
                    <a:pt x="558" y="561"/>
                  </a:lnTo>
                  <a:lnTo>
                    <a:pt x="559" y="564"/>
                  </a:lnTo>
                  <a:lnTo>
                    <a:pt x="561" y="566"/>
                  </a:lnTo>
                  <a:lnTo>
                    <a:pt x="563" y="568"/>
                  </a:lnTo>
                  <a:lnTo>
                    <a:pt x="566" y="569"/>
                  </a:lnTo>
                  <a:lnTo>
                    <a:pt x="569" y="571"/>
                  </a:lnTo>
                  <a:lnTo>
                    <a:pt x="572" y="571"/>
                  </a:lnTo>
                  <a:lnTo>
                    <a:pt x="902" y="571"/>
                  </a:lnTo>
                  <a:lnTo>
                    <a:pt x="902" y="0"/>
                  </a:lnTo>
                  <a:lnTo>
                    <a:pt x="0" y="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000"/>
            </a:p>
          </p:txBody>
        </p:sp>
        <p:sp>
          <p:nvSpPr>
            <p:cNvPr id="205" name="Freeform 188">
              <a:extLst>
                <a:ext uri="{FF2B5EF4-FFF2-40B4-BE49-F238E27FC236}">
                  <a16:creationId xmlns="" xmlns:a16="http://schemas.microsoft.com/office/drawing/2014/main" id="{0A67C5AD-6BB6-4F0D-8F82-4E64B4F00C27}"/>
                </a:ext>
              </a:extLst>
            </p:cNvPr>
            <p:cNvSpPr>
              <a:spLocks noEditPoints="1"/>
            </p:cNvSpPr>
            <p:nvPr/>
          </p:nvSpPr>
          <p:spPr bwMode="auto">
            <a:xfrm>
              <a:off x="9986963" y="1406525"/>
              <a:ext cx="76200" cy="76200"/>
            </a:xfrm>
            <a:custGeom>
              <a:avLst/>
              <a:gdLst>
                <a:gd name="T0" fmla="*/ 102 w 241"/>
                <a:gd name="T1" fmla="*/ 208 h 241"/>
                <a:gd name="T2" fmla="*/ 77 w 241"/>
                <a:gd name="T3" fmla="*/ 199 h 241"/>
                <a:gd name="T4" fmla="*/ 57 w 241"/>
                <a:gd name="T5" fmla="*/ 184 h 241"/>
                <a:gd name="T6" fmla="*/ 41 w 241"/>
                <a:gd name="T7" fmla="*/ 162 h 241"/>
                <a:gd name="T8" fmla="*/ 32 w 241"/>
                <a:gd name="T9" fmla="*/ 138 h 241"/>
                <a:gd name="T10" fmla="*/ 31 w 241"/>
                <a:gd name="T11" fmla="*/ 111 h 241"/>
                <a:gd name="T12" fmla="*/ 37 w 241"/>
                <a:gd name="T13" fmla="*/ 85 h 241"/>
                <a:gd name="T14" fmla="*/ 50 w 241"/>
                <a:gd name="T15" fmla="*/ 63 h 241"/>
                <a:gd name="T16" fmla="*/ 70 w 241"/>
                <a:gd name="T17" fmla="*/ 46 h 241"/>
                <a:gd name="T18" fmla="*/ 93 w 241"/>
                <a:gd name="T19" fmla="*/ 34 h 241"/>
                <a:gd name="T20" fmla="*/ 120 w 241"/>
                <a:gd name="T21" fmla="*/ 30 h 241"/>
                <a:gd name="T22" fmla="*/ 147 w 241"/>
                <a:gd name="T23" fmla="*/ 34 h 241"/>
                <a:gd name="T24" fmla="*/ 170 w 241"/>
                <a:gd name="T25" fmla="*/ 46 h 241"/>
                <a:gd name="T26" fmla="*/ 190 w 241"/>
                <a:gd name="T27" fmla="*/ 63 h 241"/>
                <a:gd name="T28" fmla="*/ 204 w 241"/>
                <a:gd name="T29" fmla="*/ 85 h 241"/>
                <a:gd name="T30" fmla="*/ 210 w 241"/>
                <a:gd name="T31" fmla="*/ 111 h 241"/>
                <a:gd name="T32" fmla="*/ 209 w 241"/>
                <a:gd name="T33" fmla="*/ 138 h 241"/>
                <a:gd name="T34" fmla="*/ 199 w 241"/>
                <a:gd name="T35" fmla="*/ 162 h 241"/>
                <a:gd name="T36" fmla="*/ 184 w 241"/>
                <a:gd name="T37" fmla="*/ 184 h 241"/>
                <a:gd name="T38" fmla="*/ 163 w 241"/>
                <a:gd name="T39" fmla="*/ 199 h 241"/>
                <a:gd name="T40" fmla="*/ 138 w 241"/>
                <a:gd name="T41" fmla="*/ 208 h 241"/>
                <a:gd name="T42" fmla="*/ 120 w 241"/>
                <a:gd name="T43" fmla="*/ 210 h 241"/>
                <a:gd name="T44" fmla="*/ 96 w 241"/>
                <a:gd name="T45" fmla="*/ 2 h 241"/>
                <a:gd name="T46" fmla="*/ 63 w 241"/>
                <a:gd name="T47" fmla="*/ 15 h 241"/>
                <a:gd name="T48" fmla="*/ 35 w 241"/>
                <a:gd name="T49" fmla="*/ 35 h 241"/>
                <a:gd name="T50" fmla="*/ 15 w 241"/>
                <a:gd name="T51" fmla="*/ 63 h 241"/>
                <a:gd name="T52" fmla="*/ 2 w 241"/>
                <a:gd name="T53" fmla="*/ 96 h 241"/>
                <a:gd name="T54" fmla="*/ 1 w 241"/>
                <a:gd name="T55" fmla="*/ 132 h 241"/>
                <a:gd name="T56" fmla="*/ 10 w 241"/>
                <a:gd name="T57" fmla="*/ 167 h 241"/>
                <a:gd name="T58" fmla="*/ 28 w 241"/>
                <a:gd name="T59" fmla="*/ 197 h 241"/>
                <a:gd name="T60" fmla="*/ 54 w 241"/>
                <a:gd name="T61" fmla="*/ 219 h 241"/>
                <a:gd name="T62" fmla="*/ 85 w 241"/>
                <a:gd name="T63" fmla="*/ 235 h 241"/>
                <a:gd name="T64" fmla="*/ 120 w 241"/>
                <a:gd name="T65" fmla="*/ 241 h 241"/>
                <a:gd name="T66" fmla="*/ 156 w 241"/>
                <a:gd name="T67" fmla="*/ 235 h 241"/>
                <a:gd name="T68" fmla="*/ 187 w 241"/>
                <a:gd name="T69" fmla="*/ 219 h 241"/>
                <a:gd name="T70" fmla="*/ 213 w 241"/>
                <a:gd name="T71" fmla="*/ 197 h 241"/>
                <a:gd name="T72" fmla="*/ 231 w 241"/>
                <a:gd name="T73" fmla="*/ 167 h 241"/>
                <a:gd name="T74" fmla="*/ 240 w 241"/>
                <a:gd name="T75" fmla="*/ 132 h 241"/>
                <a:gd name="T76" fmla="*/ 238 w 241"/>
                <a:gd name="T77" fmla="*/ 96 h 241"/>
                <a:gd name="T78" fmla="*/ 226 w 241"/>
                <a:gd name="T79" fmla="*/ 63 h 241"/>
                <a:gd name="T80" fmla="*/ 206 w 241"/>
                <a:gd name="T81" fmla="*/ 35 h 241"/>
                <a:gd name="T82" fmla="*/ 178 w 241"/>
                <a:gd name="T83" fmla="*/ 15 h 241"/>
                <a:gd name="T84" fmla="*/ 145 w 241"/>
                <a:gd name="T85" fmla="*/ 2 h 241"/>
                <a:gd name="T86" fmla="*/ 120 w 241"/>
                <a:gd name="T87" fmla="*/ 0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41" h="241">
                  <a:moveTo>
                    <a:pt x="120" y="210"/>
                  </a:moveTo>
                  <a:lnTo>
                    <a:pt x="111" y="210"/>
                  </a:lnTo>
                  <a:lnTo>
                    <a:pt x="102" y="208"/>
                  </a:lnTo>
                  <a:lnTo>
                    <a:pt x="93" y="206"/>
                  </a:lnTo>
                  <a:lnTo>
                    <a:pt x="86" y="203"/>
                  </a:lnTo>
                  <a:lnTo>
                    <a:pt x="77" y="199"/>
                  </a:lnTo>
                  <a:lnTo>
                    <a:pt x="70" y="195"/>
                  </a:lnTo>
                  <a:lnTo>
                    <a:pt x="63" y="189"/>
                  </a:lnTo>
                  <a:lnTo>
                    <a:pt x="57" y="184"/>
                  </a:lnTo>
                  <a:lnTo>
                    <a:pt x="50" y="177"/>
                  </a:lnTo>
                  <a:lnTo>
                    <a:pt x="46" y="170"/>
                  </a:lnTo>
                  <a:lnTo>
                    <a:pt x="41" y="162"/>
                  </a:lnTo>
                  <a:lnTo>
                    <a:pt x="37" y="155"/>
                  </a:lnTo>
                  <a:lnTo>
                    <a:pt x="34" y="146"/>
                  </a:lnTo>
                  <a:lnTo>
                    <a:pt x="32" y="138"/>
                  </a:lnTo>
                  <a:lnTo>
                    <a:pt x="31" y="129"/>
                  </a:lnTo>
                  <a:lnTo>
                    <a:pt x="30" y="120"/>
                  </a:lnTo>
                  <a:lnTo>
                    <a:pt x="31" y="111"/>
                  </a:lnTo>
                  <a:lnTo>
                    <a:pt x="32" y="101"/>
                  </a:lnTo>
                  <a:lnTo>
                    <a:pt x="34" y="93"/>
                  </a:lnTo>
                  <a:lnTo>
                    <a:pt x="37" y="85"/>
                  </a:lnTo>
                  <a:lnTo>
                    <a:pt x="41" y="77"/>
                  </a:lnTo>
                  <a:lnTo>
                    <a:pt x="46" y="69"/>
                  </a:lnTo>
                  <a:lnTo>
                    <a:pt x="50" y="63"/>
                  </a:lnTo>
                  <a:lnTo>
                    <a:pt x="57" y="56"/>
                  </a:lnTo>
                  <a:lnTo>
                    <a:pt x="63" y="50"/>
                  </a:lnTo>
                  <a:lnTo>
                    <a:pt x="70" y="46"/>
                  </a:lnTo>
                  <a:lnTo>
                    <a:pt x="77" y="40"/>
                  </a:lnTo>
                  <a:lnTo>
                    <a:pt x="86" y="37"/>
                  </a:lnTo>
                  <a:lnTo>
                    <a:pt x="93" y="34"/>
                  </a:lnTo>
                  <a:lnTo>
                    <a:pt x="102" y="32"/>
                  </a:lnTo>
                  <a:lnTo>
                    <a:pt x="111" y="31"/>
                  </a:lnTo>
                  <a:lnTo>
                    <a:pt x="120" y="30"/>
                  </a:lnTo>
                  <a:lnTo>
                    <a:pt x="130" y="31"/>
                  </a:lnTo>
                  <a:lnTo>
                    <a:pt x="138" y="32"/>
                  </a:lnTo>
                  <a:lnTo>
                    <a:pt x="147" y="34"/>
                  </a:lnTo>
                  <a:lnTo>
                    <a:pt x="155" y="37"/>
                  </a:lnTo>
                  <a:lnTo>
                    <a:pt x="163" y="40"/>
                  </a:lnTo>
                  <a:lnTo>
                    <a:pt x="170" y="46"/>
                  </a:lnTo>
                  <a:lnTo>
                    <a:pt x="178" y="50"/>
                  </a:lnTo>
                  <a:lnTo>
                    <a:pt x="184" y="56"/>
                  </a:lnTo>
                  <a:lnTo>
                    <a:pt x="190" y="63"/>
                  </a:lnTo>
                  <a:lnTo>
                    <a:pt x="195" y="69"/>
                  </a:lnTo>
                  <a:lnTo>
                    <a:pt x="199" y="77"/>
                  </a:lnTo>
                  <a:lnTo>
                    <a:pt x="204" y="85"/>
                  </a:lnTo>
                  <a:lnTo>
                    <a:pt x="207" y="93"/>
                  </a:lnTo>
                  <a:lnTo>
                    <a:pt x="209" y="101"/>
                  </a:lnTo>
                  <a:lnTo>
                    <a:pt x="210" y="111"/>
                  </a:lnTo>
                  <a:lnTo>
                    <a:pt x="211" y="120"/>
                  </a:lnTo>
                  <a:lnTo>
                    <a:pt x="210" y="129"/>
                  </a:lnTo>
                  <a:lnTo>
                    <a:pt x="209" y="138"/>
                  </a:lnTo>
                  <a:lnTo>
                    <a:pt x="207" y="146"/>
                  </a:lnTo>
                  <a:lnTo>
                    <a:pt x="204" y="155"/>
                  </a:lnTo>
                  <a:lnTo>
                    <a:pt x="199" y="162"/>
                  </a:lnTo>
                  <a:lnTo>
                    <a:pt x="195" y="170"/>
                  </a:lnTo>
                  <a:lnTo>
                    <a:pt x="190" y="177"/>
                  </a:lnTo>
                  <a:lnTo>
                    <a:pt x="184" y="184"/>
                  </a:lnTo>
                  <a:lnTo>
                    <a:pt x="178" y="189"/>
                  </a:lnTo>
                  <a:lnTo>
                    <a:pt x="170" y="195"/>
                  </a:lnTo>
                  <a:lnTo>
                    <a:pt x="163" y="199"/>
                  </a:lnTo>
                  <a:lnTo>
                    <a:pt x="155" y="203"/>
                  </a:lnTo>
                  <a:lnTo>
                    <a:pt x="147" y="206"/>
                  </a:lnTo>
                  <a:lnTo>
                    <a:pt x="138" y="208"/>
                  </a:lnTo>
                  <a:lnTo>
                    <a:pt x="130" y="210"/>
                  </a:lnTo>
                  <a:lnTo>
                    <a:pt x="120" y="211"/>
                  </a:lnTo>
                  <a:lnTo>
                    <a:pt x="120" y="210"/>
                  </a:lnTo>
                  <a:close/>
                  <a:moveTo>
                    <a:pt x="120" y="0"/>
                  </a:moveTo>
                  <a:lnTo>
                    <a:pt x="108" y="1"/>
                  </a:lnTo>
                  <a:lnTo>
                    <a:pt x="96" y="2"/>
                  </a:lnTo>
                  <a:lnTo>
                    <a:pt x="85" y="5"/>
                  </a:lnTo>
                  <a:lnTo>
                    <a:pt x="74" y="9"/>
                  </a:lnTo>
                  <a:lnTo>
                    <a:pt x="63" y="15"/>
                  </a:lnTo>
                  <a:lnTo>
                    <a:pt x="54" y="20"/>
                  </a:lnTo>
                  <a:lnTo>
                    <a:pt x="44" y="27"/>
                  </a:lnTo>
                  <a:lnTo>
                    <a:pt x="35" y="35"/>
                  </a:lnTo>
                  <a:lnTo>
                    <a:pt x="28" y="43"/>
                  </a:lnTo>
                  <a:lnTo>
                    <a:pt x="20" y="53"/>
                  </a:lnTo>
                  <a:lnTo>
                    <a:pt x="15" y="63"/>
                  </a:lnTo>
                  <a:lnTo>
                    <a:pt x="10" y="73"/>
                  </a:lnTo>
                  <a:lnTo>
                    <a:pt x="5" y="84"/>
                  </a:lnTo>
                  <a:lnTo>
                    <a:pt x="2" y="96"/>
                  </a:lnTo>
                  <a:lnTo>
                    <a:pt x="1" y="108"/>
                  </a:lnTo>
                  <a:lnTo>
                    <a:pt x="0" y="120"/>
                  </a:lnTo>
                  <a:lnTo>
                    <a:pt x="1" y="132"/>
                  </a:lnTo>
                  <a:lnTo>
                    <a:pt x="2" y="144"/>
                  </a:lnTo>
                  <a:lnTo>
                    <a:pt x="5" y="156"/>
                  </a:lnTo>
                  <a:lnTo>
                    <a:pt x="10" y="167"/>
                  </a:lnTo>
                  <a:lnTo>
                    <a:pt x="15" y="177"/>
                  </a:lnTo>
                  <a:lnTo>
                    <a:pt x="20" y="187"/>
                  </a:lnTo>
                  <a:lnTo>
                    <a:pt x="28" y="197"/>
                  </a:lnTo>
                  <a:lnTo>
                    <a:pt x="35" y="205"/>
                  </a:lnTo>
                  <a:lnTo>
                    <a:pt x="44" y="213"/>
                  </a:lnTo>
                  <a:lnTo>
                    <a:pt x="54" y="219"/>
                  </a:lnTo>
                  <a:lnTo>
                    <a:pt x="63" y="226"/>
                  </a:lnTo>
                  <a:lnTo>
                    <a:pt x="74" y="231"/>
                  </a:lnTo>
                  <a:lnTo>
                    <a:pt x="85" y="235"/>
                  </a:lnTo>
                  <a:lnTo>
                    <a:pt x="96" y="237"/>
                  </a:lnTo>
                  <a:lnTo>
                    <a:pt x="108" y="239"/>
                  </a:lnTo>
                  <a:lnTo>
                    <a:pt x="120" y="241"/>
                  </a:lnTo>
                  <a:lnTo>
                    <a:pt x="133" y="239"/>
                  </a:lnTo>
                  <a:lnTo>
                    <a:pt x="145" y="237"/>
                  </a:lnTo>
                  <a:lnTo>
                    <a:pt x="156" y="235"/>
                  </a:lnTo>
                  <a:lnTo>
                    <a:pt x="167" y="231"/>
                  </a:lnTo>
                  <a:lnTo>
                    <a:pt x="178" y="226"/>
                  </a:lnTo>
                  <a:lnTo>
                    <a:pt x="187" y="219"/>
                  </a:lnTo>
                  <a:lnTo>
                    <a:pt x="197" y="213"/>
                  </a:lnTo>
                  <a:lnTo>
                    <a:pt x="206" y="205"/>
                  </a:lnTo>
                  <a:lnTo>
                    <a:pt x="213" y="197"/>
                  </a:lnTo>
                  <a:lnTo>
                    <a:pt x="220" y="187"/>
                  </a:lnTo>
                  <a:lnTo>
                    <a:pt x="226" y="177"/>
                  </a:lnTo>
                  <a:lnTo>
                    <a:pt x="231" y="167"/>
                  </a:lnTo>
                  <a:lnTo>
                    <a:pt x="236" y="156"/>
                  </a:lnTo>
                  <a:lnTo>
                    <a:pt x="238" y="144"/>
                  </a:lnTo>
                  <a:lnTo>
                    <a:pt x="240" y="132"/>
                  </a:lnTo>
                  <a:lnTo>
                    <a:pt x="241" y="120"/>
                  </a:lnTo>
                  <a:lnTo>
                    <a:pt x="240" y="108"/>
                  </a:lnTo>
                  <a:lnTo>
                    <a:pt x="238" y="96"/>
                  </a:lnTo>
                  <a:lnTo>
                    <a:pt x="236" y="84"/>
                  </a:lnTo>
                  <a:lnTo>
                    <a:pt x="231" y="73"/>
                  </a:lnTo>
                  <a:lnTo>
                    <a:pt x="226" y="63"/>
                  </a:lnTo>
                  <a:lnTo>
                    <a:pt x="220" y="53"/>
                  </a:lnTo>
                  <a:lnTo>
                    <a:pt x="213" y="43"/>
                  </a:lnTo>
                  <a:lnTo>
                    <a:pt x="206" y="35"/>
                  </a:lnTo>
                  <a:lnTo>
                    <a:pt x="197" y="27"/>
                  </a:lnTo>
                  <a:lnTo>
                    <a:pt x="187" y="20"/>
                  </a:lnTo>
                  <a:lnTo>
                    <a:pt x="178" y="15"/>
                  </a:lnTo>
                  <a:lnTo>
                    <a:pt x="167" y="9"/>
                  </a:lnTo>
                  <a:lnTo>
                    <a:pt x="156" y="5"/>
                  </a:lnTo>
                  <a:lnTo>
                    <a:pt x="145" y="2"/>
                  </a:lnTo>
                  <a:lnTo>
                    <a:pt x="133" y="1"/>
                  </a:lnTo>
                  <a:lnTo>
                    <a:pt x="120" y="0"/>
                  </a:lnTo>
                  <a:lnTo>
                    <a:pt x="120" y="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000"/>
            </a:p>
          </p:txBody>
        </p:sp>
        <p:sp>
          <p:nvSpPr>
            <p:cNvPr id="206" name="Freeform 189">
              <a:extLst>
                <a:ext uri="{FF2B5EF4-FFF2-40B4-BE49-F238E27FC236}">
                  <a16:creationId xmlns="" xmlns:a16="http://schemas.microsoft.com/office/drawing/2014/main" id="{A8D22E7A-860B-4EC2-9591-2B94E128F515}"/>
                </a:ext>
              </a:extLst>
            </p:cNvPr>
            <p:cNvSpPr>
              <a:spLocks noEditPoints="1"/>
            </p:cNvSpPr>
            <p:nvPr/>
          </p:nvSpPr>
          <p:spPr bwMode="auto">
            <a:xfrm>
              <a:off x="10091738" y="1458913"/>
              <a:ext cx="28575" cy="28575"/>
            </a:xfrm>
            <a:custGeom>
              <a:avLst/>
              <a:gdLst>
                <a:gd name="T0" fmla="*/ 30 w 90"/>
                <a:gd name="T1" fmla="*/ 42 h 91"/>
                <a:gd name="T2" fmla="*/ 32 w 90"/>
                <a:gd name="T3" fmla="*/ 37 h 91"/>
                <a:gd name="T4" fmla="*/ 36 w 90"/>
                <a:gd name="T5" fmla="*/ 33 h 91"/>
                <a:gd name="T6" fmla="*/ 42 w 90"/>
                <a:gd name="T7" fmla="*/ 31 h 91"/>
                <a:gd name="T8" fmla="*/ 48 w 90"/>
                <a:gd name="T9" fmla="*/ 31 h 91"/>
                <a:gd name="T10" fmla="*/ 54 w 90"/>
                <a:gd name="T11" fmla="*/ 33 h 91"/>
                <a:gd name="T12" fmla="*/ 58 w 90"/>
                <a:gd name="T13" fmla="*/ 37 h 91"/>
                <a:gd name="T14" fmla="*/ 60 w 90"/>
                <a:gd name="T15" fmla="*/ 42 h 91"/>
                <a:gd name="T16" fmla="*/ 60 w 90"/>
                <a:gd name="T17" fmla="*/ 48 h 91"/>
                <a:gd name="T18" fmla="*/ 58 w 90"/>
                <a:gd name="T19" fmla="*/ 53 h 91"/>
                <a:gd name="T20" fmla="*/ 54 w 90"/>
                <a:gd name="T21" fmla="*/ 57 h 91"/>
                <a:gd name="T22" fmla="*/ 48 w 90"/>
                <a:gd name="T23" fmla="*/ 60 h 91"/>
                <a:gd name="T24" fmla="*/ 42 w 90"/>
                <a:gd name="T25" fmla="*/ 60 h 91"/>
                <a:gd name="T26" fmla="*/ 36 w 90"/>
                <a:gd name="T27" fmla="*/ 57 h 91"/>
                <a:gd name="T28" fmla="*/ 32 w 90"/>
                <a:gd name="T29" fmla="*/ 53 h 91"/>
                <a:gd name="T30" fmla="*/ 30 w 90"/>
                <a:gd name="T31" fmla="*/ 48 h 91"/>
                <a:gd name="T32" fmla="*/ 30 w 90"/>
                <a:gd name="T33" fmla="*/ 45 h 91"/>
                <a:gd name="T34" fmla="*/ 89 w 90"/>
                <a:gd name="T35" fmla="*/ 36 h 91"/>
                <a:gd name="T36" fmla="*/ 83 w 90"/>
                <a:gd name="T37" fmla="*/ 20 h 91"/>
                <a:gd name="T38" fmla="*/ 70 w 90"/>
                <a:gd name="T39" fmla="*/ 8 h 91"/>
                <a:gd name="T40" fmla="*/ 54 w 90"/>
                <a:gd name="T41" fmla="*/ 1 h 91"/>
                <a:gd name="T42" fmla="*/ 35 w 90"/>
                <a:gd name="T43" fmla="*/ 1 h 91"/>
                <a:gd name="T44" fmla="*/ 19 w 90"/>
                <a:gd name="T45" fmla="*/ 8 h 91"/>
                <a:gd name="T46" fmla="*/ 8 w 90"/>
                <a:gd name="T47" fmla="*/ 20 h 91"/>
                <a:gd name="T48" fmla="*/ 1 w 90"/>
                <a:gd name="T49" fmla="*/ 36 h 91"/>
                <a:gd name="T50" fmla="*/ 1 w 90"/>
                <a:gd name="T51" fmla="*/ 54 h 91"/>
                <a:gd name="T52" fmla="*/ 8 w 90"/>
                <a:gd name="T53" fmla="*/ 70 h 91"/>
                <a:gd name="T54" fmla="*/ 19 w 90"/>
                <a:gd name="T55" fmla="*/ 82 h 91"/>
                <a:gd name="T56" fmla="*/ 35 w 90"/>
                <a:gd name="T57" fmla="*/ 89 h 91"/>
                <a:gd name="T58" fmla="*/ 54 w 90"/>
                <a:gd name="T59" fmla="*/ 89 h 91"/>
                <a:gd name="T60" fmla="*/ 70 w 90"/>
                <a:gd name="T61" fmla="*/ 82 h 91"/>
                <a:gd name="T62" fmla="*/ 83 w 90"/>
                <a:gd name="T63" fmla="*/ 70 h 91"/>
                <a:gd name="T64" fmla="*/ 89 w 90"/>
                <a:gd name="T65" fmla="*/ 54 h 91"/>
                <a:gd name="T66" fmla="*/ 90 w 90"/>
                <a:gd name="T67" fmla="*/ 45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0" h="91">
                  <a:moveTo>
                    <a:pt x="30" y="45"/>
                  </a:moveTo>
                  <a:lnTo>
                    <a:pt x="30" y="42"/>
                  </a:lnTo>
                  <a:lnTo>
                    <a:pt x="31" y="39"/>
                  </a:lnTo>
                  <a:lnTo>
                    <a:pt x="32" y="37"/>
                  </a:lnTo>
                  <a:lnTo>
                    <a:pt x="34" y="35"/>
                  </a:lnTo>
                  <a:lnTo>
                    <a:pt x="36" y="33"/>
                  </a:lnTo>
                  <a:lnTo>
                    <a:pt x="39" y="32"/>
                  </a:lnTo>
                  <a:lnTo>
                    <a:pt x="42" y="31"/>
                  </a:lnTo>
                  <a:lnTo>
                    <a:pt x="45" y="31"/>
                  </a:lnTo>
                  <a:lnTo>
                    <a:pt x="48" y="31"/>
                  </a:lnTo>
                  <a:lnTo>
                    <a:pt x="50" y="32"/>
                  </a:lnTo>
                  <a:lnTo>
                    <a:pt x="54" y="33"/>
                  </a:lnTo>
                  <a:lnTo>
                    <a:pt x="56" y="35"/>
                  </a:lnTo>
                  <a:lnTo>
                    <a:pt x="58" y="37"/>
                  </a:lnTo>
                  <a:lnTo>
                    <a:pt x="59" y="39"/>
                  </a:lnTo>
                  <a:lnTo>
                    <a:pt x="60" y="42"/>
                  </a:lnTo>
                  <a:lnTo>
                    <a:pt x="60" y="46"/>
                  </a:lnTo>
                  <a:lnTo>
                    <a:pt x="60" y="48"/>
                  </a:lnTo>
                  <a:lnTo>
                    <a:pt x="59" y="51"/>
                  </a:lnTo>
                  <a:lnTo>
                    <a:pt x="58" y="53"/>
                  </a:lnTo>
                  <a:lnTo>
                    <a:pt x="56" y="55"/>
                  </a:lnTo>
                  <a:lnTo>
                    <a:pt x="54" y="57"/>
                  </a:lnTo>
                  <a:lnTo>
                    <a:pt x="50" y="58"/>
                  </a:lnTo>
                  <a:lnTo>
                    <a:pt x="48" y="60"/>
                  </a:lnTo>
                  <a:lnTo>
                    <a:pt x="45" y="61"/>
                  </a:lnTo>
                  <a:lnTo>
                    <a:pt x="42" y="60"/>
                  </a:lnTo>
                  <a:lnTo>
                    <a:pt x="39" y="58"/>
                  </a:lnTo>
                  <a:lnTo>
                    <a:pt x="36" y="57"/>
                  </a:lnTo>
                  <a:lnTo>
                    <a:pt x="34" y="55"/>
                  </a:lnTo>
                  <a:lnTo>
                    <a:pt x="32" y="53"/>
                  </a:lnTo>
                  <a:lnTo>
                    <a:pt x="31" y="51"/>
                  </a:lnTo>
                  <a:lnTo>
                    <a:pt x="30" y="48"/>
                  </a:lnTo>
                  <a:lnTo>
                    <a:pt x="30" y="46"/>
                  </a:lnTo>
                  <a:lnTo>
                    <a:pt x="30" y="45"/>
                  </a:lnTo>
                  <a:close/>
                  <a:moveTo>
                    <a:pt x="90" y="45"/>
                  </a:moveTo>
                  <a:lnTo>
                    <a:pt x="89" y="36"/>
                  </a:lnTo>
                  <a:lnTo>
                    <a:pt x="87" y="27"/>
                  </a:lnTo>
                  <a:lnTo>
                    <a:pt x="83" y="20"/>
                  </a:lnTo>
                  <a:lnTo>
                    <a:pt x="77" y="13"/>
                  </a:lnTo>
                  <a:lnTo>
                    <a:pt x="70" y="8"/>
                  </a:lnTo>
                  <a:lnTo>
                    <a:pt x="62" y="4"/>
                  </a:lnTo>
                  <a:lnTo>
                    <a:pt x="54" y="1"/>
                  </a:lnTo>
                  <a:lnTo>
                    <a:pt x="45" y="0"/>
                  </a:lnTo>
                  <a:lnTo>
                    <a:pt x="35" y="1"/>
                  </a:lnTo>
                  <a:lnTo>
                    <a:pt x="28" y="4"/>
                  </a:lnTo>
                  <a:lnTo>
                    <a:pt x="19" y="8"/>
                  </a:lnTo>
                  <a:lnTo>
                    <a:pt x="13" y="13"/>
                  </a:lnTo>
                  <a:lnTo>
                    <a:pt x="8" y="20"/>
                  </a:lnTo>
                  <a:lnTo>
                    <a:pt x="3" y="27"/>
                  </a:lnTo>
                  <a:lnTo>
                    <a:pt x="1" y="36"/>
                  </a:lnTo>
                  <a:lnTo>
                    <a:pt x="0" y="46"/>
                  </a:lnTo>
                  <a:lnTo>
                    <a:pt x="1" y="54"/>
                  </a:lnTo>
                  <a:lnTo>
                    <a:pt x="3" y="63"/>
                  </a:lnTo>
                  <a:lnTo>
                    <a:pt x="8" y="70"/>
                  </a:lnTo>
                  <a:lnTo>
                    <a:pt x="13" y="77"/>
                  </a:lnTo>
                  <a:lnTo>
                    <a:pt x="19" y="82"/>
                  </a:lnTo>
                  <a:lnTo>
                    <a:pt x="28" y="86"/>
                  </a:lnTo>
                  <a:lnTo>
                    <a:pt x="35" y="89"/>
                  </a:lnTo>
                  <a:lnTo>
                    <a:pt x="45" y="91"/>
                  </a:lnTo>
                  <a:lnTo>
                    <a:pt x="54" y="89"/>
                  </a:lnTo>
                  <a:lnTo>
                    <a:pt x="62" y="86"/>
                  </a:lnTo>
                  <a:lnTo>
                    <a:pt x="70" y="82"/>
                  </a:lnTo>
                  <a:lnTo>
                    <a:pt x="77" y="77"/>
                  </a:lnTo>
                  <a:lnTo>
                    <a:pt x="83" y="70"/>
                  </a:lnTo>
                  <a:lnTo>
                    <a:pt x="87" y="63"/>
                  </a:lnTo>
                  <a:lnTo>
                    <a:pt x="89" y="54"/>
                  </a:lnTo>
                  <a:lnTo>
                    <a:pt x="90" y="46"/>
                  </a:lnTo>
                  <a:lnTo>
                    <a:pt x="90" y="4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000"/>
            </a:p>
          </p:txBody>
        </p:sp>
        <p:sp>
          <p:nvSpPr>
            <p:cNvPr id="207" name="Freeform 190">
              <a:extLst>
                <a:ext uri="{FF2B5EF4-FFF2-40B4-BE49-F238E27FC236}">
                  <a16:creationId xmlns="" xmlns:a16="http://schemas.microsoft.com/office/drawing/2014/main" id="{1C9D2C63-A1DF-4483-8D1E-4206530ACD15}"/>
                </a:ext>
              </a:extLst>
            </p:cNvPr>
            <p:cNvSpPr>
              <a:spLocks noEditPoints="1"/>
            </p:cNvSpPr>
            <p:nvPr/>
          </p:nvSpPr>
          <p:spPr bwMode="auto">
            <a:xfrm>
              <a:off x="9929813" y="1401763"/>
              <a:ext cx="28575" cy="28575"/>
            </a:xfrm>
            <a:custGeom>
              <a:avLst/>
              <a:gdLst>
                <a:gd name="T0" fmla="*/ 59 w 90"/>
                <a:gd name="T1" fmla="*/ 48 h 90"/>
                <a:gd name="T2" fmla="*/ 57 w 90"/>
                <a:gd name="T3" fmla="*/ 53 h 90"/>
                <a:gd name="T4" fmla="*/ 54 w 90"/>
                <a:gd name="T5" fmla="*/ 57 h 90"/>
                <a:gd name="T6" fmla="*/ 48 w 90"/>
                <a:gd name="T7" fmla="*/ 60 h 90"/>
                <a:gd name="T8" fmla="*/ 42 w 90"/>
                <a:gd name="T9" fmla="*/ 60 h 90"/>
                <a:gd name="T10" fmla="*/ 36 w 90"/>
                <a:gd name="T11" fmla="*/ 57 h 90"/>
                <a:gd name="T12" fmla="*/ 32 w 90"/>
                <a:gd name="T13" fmla="*/ 53 h 90"/>
                <a:gd name="T14" fmla="*/ 30 w 90"/>
                <a:gd name="T15" fmla="*/ 48 h 90"/>
                <a:gd name="T16" fmla="*/ 30 w 90"/>
                <a:gd name="T17" fmla="*/ 41 h 90"/>
                <a:gd name="T18" fmla="*/ 32 w 90"/>
                <a:gd name="T19" fmla="*/ 36 h 90"/>
                <a:gd name="T20" fmla="*/ 36 w 90"/>
                <a:gd name="T21" fmla="*/ 32 h 90"/>
                <a:gd name="T22" fmla="*/ 42 w 90"/>
                <a:gd name="T23" fmla="*/ 30 h 90"/>
                <a:gd name="T24" fmla="*/ 48 w 90"/>
                <a:gd name="T25" fmla="*/ 30 h 90"/>
                <a:gd name="T26" fmla="*/ 54 w 90"/>
                <a:gd name="T27" fmla="*/ 32 h 90"/>
                <a:gd name="T28" fmla="*/ 57 w 90"/>
                <a:gd name="T29" fmla="*/ 36 h 90"/>
                <a:gd name="T30" fmla="*/ 59 w 90"/>
                <a:gd name="T31" fmla="*/ 41 h 90"/>
                <a:gd name="T32" fmla="*/ 60 w 90"/>
                <a:gd name="T33" fmla="*/ 45 h 90"/>
                <a:gd name="T34" fmla="*/ 0 w 90"/>
                <a:gd name="T35" fmla="*/ 54 h 90"/>
                <a:gd name="T36" fmla="*/ 8 w 90"/>
                <a:gd name="T37" fmla="*/ 70 h 90"/>
                <a:gd name="T38" fmla="*/ 19 w 90"/>
                <a:gd name="T39" fmla="*/ 82 h 90"/>
                <a:gd name="T40" fmla="*/ 35 w 90"/>
                <a:gd name="T41" fmla="*/ 88 h 90"/>
                <a:gd name="T42" fmla="*/ 54 w 90"/>
                <a:gd name="T43" fmla="*/ 88 h 90"/>
                <a:gd name="T44" fmla="*/ 70 w 90"/>
                <a:gd name="T45" fmla="*/ 82 h 90"/>
                <a:gd name="T46" fmla="*/ 83 w 90"/>
                <a:gd name="T47" fmla="*/ 70 h 90"/>
                <a:gd name="T48" fmla="*/ 89 w 90"/>
                <a:gd name="T49" fmla="*/ 54 h 90"/>
                <a:gd name="T50" fmla="*/ 89 w 90"/>
                <a:gd name="T51" fmla="*/ 36 h 90"/>
                <a:gd name="T52" fmla="*/ 83 w 90"/>
                <a:gd name="T53" fmla="*/ 20 h 90"/>
                <a:gd name="T54" fmla="*/ 70 w 90"/>
                <a:gd name="T55" fmla="*/ 7 h 90"/>
                <a:gd name="T56" fmla="*/ 54 w 90"/>
                <a:gd name="T57" fmla="*/ 1 h 90"/>
                <a:gd name="T58" fmla="*/ 35 w 90"/>
                <a:gd name="T59" fmla="*/ 1 h 90"/>
                <a:gd name="T60" fmla="*/ 19 w 90"/>
                <a:gd name="T61" fmla="*/ 7 h 90"/>
                <a:gd name="T62" fmla="*/ 8 w 90"/>
                <a:gd name="T63" fmla="*/ 20 h 90"/>
                <a:gd name="T64" fmla="*/ 0 w 90"/>
                <a:gd name="T65" fmla="*/ 36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0" h="90">
                  <a:moveTo>
                    <a:pt x="60" y="45"/>
                  </a:moveTo>
                  <a:lnTo>
                    <a:pt x="59" y="48"/>
                  </a:lnTo>
                  <a:lnTo>
                    <a:pt x="59" y="51"/>
                  </a:lnTo>
                  <a:lnTo>
                    <a:pt x="57" y="53"/>
                  </a:lnTo>
                  <a:lnTo>
                    <a:pt x="56" y="55"/>
                  </a:lnTo>
                  <a:lnTo>
                    <a:pt x="54" y="57"/>
                  </a:lnTo>
                  <a:lnTo>
                    <a:pt x="50" y="58"/>
                  </a:lnTo>
                  <a:lnTo>
                    <a:pt x="48" y="60"/>
                  </a:lnTo>
                  <a:lnTo>
                    <a:pt x="45" y="60"/>
                  </a:lnTo>
                  <a:lnTo>
                    <a:pt x="42" y="60"/>
                  </a:lnTo>
                  <a:lnTo>
                    <a:pt x="39" y="58"/>
                  </a:lnTo>
                  <a:lnTo>
                    <a:pt x="36" y="57"/>
                  </a:lnTo>
                  <a:lnTo>
                    <a:pt x="34" y="55"/>
                  </a:lnTo>
                  <a:lnTo>
                    <a:pt x="32" y="53"/>
                  </a:lnTo>
                  <a:lnTo>
                    <a:pt x="31" y="51"/>
                  </a:lnTo>
                  <a:lnTo>
                    <a:pt x="30" y="48"/>
                  </a:lnTo>
                  <a:lnTo>
                    <a:pt x="30" y="45"/>
                  </a:lnTo>
                  <a:lnTo>
                    <a:pt x="30" y="41"/>
                  </a:lnTo>
                  <a:lnTo>
                    <a:pt x="31" y="39"/>
                  </a:lnTo>
                  <a:lnTo>
                    <a:pt x="32" y="36"/>
                  </a:lnTo>
                  <a:lnTo>
                    <a:pt x="34" y="34"/>
                  </a:lnTo>
                  <a:lnTo>
                    <a:pt x="36" y="32"/>
                  </a:lnTo>
                  <a:lnTo>
                    <a:pt x="39" y="31"/>
                  </a:lnTo>
                  <a:lnTo>
                    <a:pt x="42" y="30"/>
                  </a:lnTo>
                  <a:lnTo>
                    <a:pt x="45" y="30"/>
                  </a:lnTo>
                  <a:lnTo>
                    <a:pt x="48" y="30"/>
                  </a:lnTo>
                  <a:lnTo>
                    <a:pt x="50" y="31"/>
                  </a:lnTo>
                  <a:lnTo>
                    <a:pt x="54" y="32"/>
                  </a:lnTo>
                  <a:lnTo>
                    <a:pt x="56" y="34"/>
                  </a:lnTo>
                  <a:lnTo>
                    <a:pt x="57" y="36"/>
                  </a:lnTo>
                  <a:lnTo>
                    <a:pt x="59" y="39"/>
                  </a:lnTo>
                  <a:lnTo>
                    <a:pt x="59" y="41"/>
                  </a:lnTo>
                  <a:lnTo>
                    <a:pt x="60" y="45"/>
                  </a:lnTo>
                  <a:lnTo>
                    <a:pt x="60" y="45"/>
                  </a:lnTo>
                  <a:close/>
                  <a:moveTo>
                    <a:pt x="0" y="45"/>
                  </a:moveTo>
                  <a:lnTo>
                    <a:pt x="0" y="54"/>
                  </a:lnTo>
                  <a:lnTo>
                    <a:pt x="3" y="62"/>
                  </a:lnTo>
                  <a:lnTo>
                    <a:pt x="8" y="70"/>
                  </a:lnTo>
                  <a:lnTo>
                    <a:pt x="13" y="77"/>
                  </a:lnTo>
                  <a:lnTo>
                    <a:pt x="19" y="82"/>
                  </a:lnTo>
                  <a:lnTo>
                    <a:pt x="27" y="86"/>
                  </a:lnTo>
                  <a:lnTo>
                    <a:pt x="35" y="88"/>
                  </a:lnTo>
                  <a:lnTo>
                    <a:pt x="45" y="90"/>
                  </a:lnTo>
                  <a:lnTo>
                    <a:pt x="54" y="88"/>
                  </a:lnTo>
                  <a:lnTo>
                    <a:pt x="62" y="86"/>
                  </a:lnTo>
                  <a:lnTo>
                    <a:pt x="70" y="82"/>
                  </a:lnTo>
                  <a:lnTo>
                    <a:pt x="76" y="77"/>
                  </a:lnTo>
                  <a:lnTo>
                    <a:pt x="83" y="70"/>
                  </a:lnTo>
                  <a:lnTo>
                    <a:pt x="87" y="62"/>
                  </a:lnTo>
                  <a:lnTo>
                    <a:pt x="89" y="54"/>
                  </a:lnTo>
                  <a:lnTo>
                    <a:pt x="90" y="45"/>
                  </a:lnTo>
                  <a:lnTo>
                    <a:pt x="89" y="36"/>
                  </a:lnTo>
                  <a:lnTo>
                    <a:pt x="87" y="27"/>
                  </a:lnTo>
                  <a:lnTo>
                    <a:pt x="83" y="20"/>
                  </a:lnTo>
                  <a:lnTo>
                    <a:pt x="76" y="12"/>
                  </a:lnTo>
                  <a:lnTo>
                    <a:pt x="70" y="7"/>
                  </a:lnTo>
                  <a:lnTo>
                    <a:pt x="62" y="3"/>
                  </a:lnTo>
                  <a:lnTo>
                    <a:pt x="54" y="1"/>
                  </a:lnTo>
                  <a:lnTo>
                    <a:pt x="45" y="0"/>
                  </a:lnTo>
                  <a:lnTo>
                    <a:pt x="35" y="1"/>
                  </a:lnTo>
                  <a:lnTo>
                    <a:pt x="27" y="3"/>
                  </a:lnTo>
                  <a:lnTo>
                    <a:pt x="19" y="7"/>
                  </a:lnTo>
                  <a:lnTo>
                    <a:pt x="13" y="12"/>
                  </a:lnTo>
                  <a:lnTo>
                    <a:pt x="8" y="20"/>
                  </a:lnTo>
                  <a:lnTo>
                    <a:pt x="3" y="27"/>
                  </a:lnTo>
                  <a:lnTo>
                    <a:pt x="0" y="36"/>
                  </a:lnTo>
                  <a:lnTo>
                    <a:pt x="0" y="4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000"/>
            </a:p>
          </p:txBody>
        </p:sp>
        <p:sp>
          <p:nvSpPr>
            <p:cNvPr id="208" name="Freeform 191">
              <a:extLst>
                <a:ext uri="{FF2B5EF4-FFF2-40B4-BE49-F238E27FC236}">
                  <a16:creationId xmlns="" xmlns:a16="http://schemas.microsoft.com/office/drawing/2014/main" id="{8242DBEC-5B11-4071-A49F-3B79B1E9F688}"/>
                </a:ext>
              </a:extLst>
            </p:cNvPr>
            <p:cNvSpPr>
              <a:spLocks/>
            </p:cNvSpPr>
            <p:nvPr/>
          </p:nvSpPr>
          <p:spPr bwMode="auto">
            <a:xfrm>
              <a:off x="9901238" y="1373188"/>
              <a:ext cx="247650" cy="142875"/>
            </a:xfrm>
            <a:custGeom>
              <a:avLst/>
              <a:gdLst>
                <a:gd name="T0" fmla="*/ 498 w 782"/>
                <a:gd name="T1" fmla="*/ 441 h 451"/>
                <a:gd name="T2" fmla="*/ 503 w 782"/>
                <a:gd name="T3" fmla="*/ 447 h 451"/>
                <a:gd name="T4" fmla="*/ 512 w 782"/>
                <a:gd name="T5" fmla="*/ 451 h 451"/>
                <a:gd name="T6" fmla="*/ 710 w 782"/>
                <a:gd name="T7" fmla="*/ 448 h 451"/>
                <a:gd name="T8" fmla="*/ 735 w 782"/>
                <a:gd name="T9" fmla="*/ 440 h 451"/>
                <a:gd name="T10" fmla="*/ 756 w 782"/>
                <a:gd name="T11" fmla="*/ 424 h 451"/>
                <a:gd name="T12" fmla="*/ 771 w 782"/>
                <a:gd name="T13" fmla="*/ 403 h 451"/>
                <a:gd name="T14" fmla="*/ 781 w 782"/>
                <a:gd name="T15" fmla="*/ 379 h 451"/>
                <a:gd name="T16" fmla="*/ 782 w 782"/>
                <a:gd name="T17" fmla="*/ 90 h 451"/>
                <a:gd name="T18" fmla="*/ 779 w 782"/>
                <a:gd name="T19" fmla="*/ 63 h 451"/>
                <a:gd name="T20" fmla="*/ 767 w 782"/>
                <a:gd name="T21" fmla="*/ 39 h 451"/>
                <a:gd name="T22" fmla="*/ 750 w 782"/>
                <a:gd name="T23" fmla="*/ 20 h 451"/>
                <a:gd name="T24" fmla="*/ 727 w 782"/>
                <a:gd name="T25" fmla="*/ 6 h 451"/>
                <a:gd name="T26" fmla="*/ 702 w 782"/>
                <a:gd name="T27" fmla="*/ 0 h 451"/>
                <a:gd name="T28" fmla="*/ 81 w 782"/>
                <a:gd name="T29" fmla="*/ 0 h 451"/>
                <a:gd name="T30" fmla="*/ 56 w 782"/>
                <a:gd name="T31" fmla="*/ 6 h 451"/>
                <a:gd name="T32" fmla="*/ 33 w 782"/>
                <a:gd name="T33" fmla="*/ 20 h 451"/>
                <a:gd name="T34" fmla="*/ 16 w 782"/>
                <a:gd name="T35" fmla="*/ 39 h 451"/>
                <a:gd name="T36" fmla="*/ 4 w 782"/>
                <a:gd name="T37" fmla="*/ 63 h 451"/>
                <a:gd name="T38" fmla="*/ 0 w 782"/>
                <a:gd name="T39" fmla="*/ 90 h 451"/>
                <a:gd name="T40" fmla="*/ 2 w 782"/>
                <a:gd name="T41" fmla="*/ 291 h 451"/>
                <a:gd name="T42" fmla="*/ 7 w 782"/>
                <a:gd name="T43" fmla="*/ 297 h 451"/>
                <a:gd name="T44" fmla="*/ 15 w 782"/>
                <a:gd name="T45" fmla="*/ 301 h 451"/>
                <a:gd name="T46" fmla="*/ 24 w 782"/>
                <a:gd name="T47" fmla="*/ 297 h 451"/>
                <a:gd name="T48" fmla="*/ 29 w 782"/>
                <a:gd name="T49" fmla="*/ 291 h 451"/>
                <a:gd name="T50" fmla="*/ 30 w 782"/>
                <a:gd name="T51" fmla="*/ 90 h 451"/>
                <a:gd name="T52" fmla="*/ 33 w 782"/>
                <a:gd name="T53" fmla="*/ 71 h 451"/>
                <a:gd name="T54" fmla="*/ 41 w 782"/>
                <a:gd name="T55" fmla="*/ 55 h 451"/>
                <a:gd name="T56" fmla="*/ 52 w 782"/>
                <a:gd name="T57" fmla="*/ 43 h 451"/>
                <a:gd name="T58" fmla="*/ 67 w 782"/>
                <a:gd name="T59" fmla="*/ 34 h 451"/>
                <a:gd name="T60" fmla="*/ 85 w 782"/>
                <a:gd name="T61" fmla="*/ 30 h 451"/>
                <a:gd name="T62" fmla="*/ 698 w 782"/>
                <a:gd name="T63" fmla="*/ 30 h 451"/>
                <a:gd name="T64" fmla="*/ 716 w 782"/>
                <a:gd name="T65" fmla="*/ 34 h 451"/>
                <a:gd name="T66" fmla="*/ 731 w 782"/>
                <a:gd name="T67" fmla="*/ 43 h 451"/>
                <a:gd name="T68" fmla="*/ 742 w 782"/>
                <a:gd name="T69" fmla="*/ 55 h 451"/>
                <a:gd name="T70" fmla="*/ 750 w 782"/>
                <a:gd name="T71" fmla="*/ 71 h 451"/>
                <a:gd name="T72" fmla="*/ 752 w 782"/>
                <a:gd name="T73" fmla="*/ 90 h 451"/>
                <a:gd name="T74" fmla="*/ 751 w 782"/>
                <a:gd name="T75" fmla="*/ 372 h 451"/>
                <a:gd name="T76" fmla="*/ 744 w 782"/>
                <a:gd name="T77" fmla="*/ 389 h 451"/>
                <a:gd name="T78" fmla="*/ 735 w 782"/>
                <a:gd name="T79" fmla="*/ 403 h 451"/>
                <a:gd name="T80" fmla="*/ 721 w 782"/>
                <a:gd name="T81" fmla="*/ 413 h 451"/>
                <a:gd name="T82" fmla="*/ 704 w 782"/>
                <a:gd name="T83" fmla="*/ 419 h 451"/>
                <a:gd name="T84" fmla="*/ 512 w 782"/>
                <a:gd name="T85" fmla="*/ 421 h 451"/>
                <a:gd name="T86" fmla="*/ 503 w 782"/>
                <a:gd name="T87" fmla="*/ 423 h 451"/>
                <a:gd name="T88" fmla="*/ 498 w 782"/>
                <a:gd name="T89" fmla="*/ 429 h 451"/>
                <a:gd name="T90" fmla="*/ 497 w 782"/>
                <a:gd name="T91" fmla="*/ 436 h 4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782" h="451">
                  <a:moveTo>
                    <a:pt x="497" y="436"/>
                  </a:moveTo>
                  <a:lnTo>
                    <a:pt x="497" y="439"/>
                  </a:lnTo>
                  <a:lnTo>
                    <a:pt x="498" y="441"/>
                  </a:lnTo>
                  <a:lnTo>
                    <a:pt x="499" y="444"/>
                  </a:lnTo>
                  <a:lnTo>
                    <a:pt x="501" y="446"/>
                  </a:lnTo>
                  <a:lnTo>
                    <a:pt x="503" y="447"/>
                  </a:lnTo>
                  <a:lnTo>
                    <a:pt x="506" y="449"/>
                  </a:lnTo>
                  <a:lnTo>
                    <a:pt x="509" y="451"/>
                  </a:lnTo>
                  <a:lnTo>
                    <a:pt x="512" y="451"/>
                  </a:lnTo>
                  <a:lnTo>
                    <a:pt x="692" y="451"/>
                  </a:lnTo>
                  <a:lnTo>
                    <a:pt x="702" y="449"/>
                  </a:lnTo>
                  <a:lnTo>
                    <a:pt x="710" y="448"/>
                  </a:lnTo>
                  <a:lnTo>
                    <a:pt x="719" y="446"/>
                  </a:lnTo>
                  <a:lnTo>
                    <a:pt x="727" y="443"/>
                  </a:lnTo>
                  <a:lnTo>
                    <a:pt x="735" y="440"/>
                  </a:lnTo>
                  <a:lnTo>
                    <a:pt x="742" y="436"/>
                  </a:lnTo>
                  <a:lnTo>
                    <a:pt x="750" y="430"/>
                  </a:lnTo>
                  <a:lnTo>
                    <a:pt x="756" y="424"/>
                  </a:lnTo>
                  <a:lnTo>
                    <a:pt x="762" y="417"/>
                  </a:lnTo>
                  <a:lnTo>
                    <a:pt x="767" y="411"/>
                  </a:lnTo>
                  <a:lnTo>
                    <a:pt x="771" y="403"/>
                  </a:lnTo>
                  <a:lnTo>
                    <a:pt x="776" y="396"/>
                  </a:lnTo>
                  <a:lnTo>
                    <a:pt x="779" y="387"/>
                  </a:lnTo>
                  <a:lnTo>
                    <a:pt x="781" y="379"/>
                  </a:lnTo>
                  <a:lnTo>
                    <a:pt x="782" y="369"/>
                  </a:lnTo>
                  <a:lnTo>
                    <a:pt x="782" y="361"/>
                  </a:lnTo>
                  <a:lnTo>
                    <a:pt x="782" y="90"/>
                  </a:lnTo>
                  <a:lnTo>
                    <a:pt x="782" y="80"/>
                  </a:lnTo>
                  <a:lnTo>
                    <a:pt x="781" y="71"/>
                  </a:lnTo>
                  <a:lnTo>
                    <a:pt x="779" y="63"/>
                  </a:lnTo>
                  <a:lnTo>
                    <a:pt x="776" y="54"/>
                  </a:lnTo>
                  <a:lnTo>
                    <a:pt x="771" y="47"/>
                  </a:lnTo>
                  <a:lnTo>
                    <a:pt x="767" y="39"/>
                  </a:lnTo>
                  <a:lnTo>
                    <a:pt x="762" y="32"/>
                  </a:lnTo>
                  <a:lnTo>
                    <a:pt x="756" y="25"/>
                  </a:lnTo>
                  <a:lnTo>
                    <a:pt x="750" y="20"/>
                  </a:lnTo>
                  <a:lnTo>
                    <a:pt x="742" y="15"/>
                  </a:lnTo>
                  <a:lnTo>
                    <a:pt x="735" y="10"/>
                  </a:lnTo>
                  <a:lnTo>
                    <a:pt x="727" y="6"/>
                  </a:lnTo>
                  <a:lnTo>
                    <a:pt x="719" y="4"/>
                  </a:lnTo>
                  <a:lnTo>
                    <a:pt x="710" y="1"/>
                  </a:lnTo>
                  <a:lnTo>
                    <a:pt x="702" y="0"/>
                  </a:lnTo>
                  <a:lnTo>
                    <a:pt x="692" y="0"/>
                  </a:lnTo>
                  <a:lnTo>
                    <a:pt x="91" y="0"/>
                  </a:lnTo>
                  <a:lnTo>
                    <a:pt x="81" y="0"/>
                  </a:lnTo>
                  <a:lnTo>
                    <a:pt x="72" y="1"/>
                  </a:lnTo>
                  <a:lnTo>
                    <a:pt x="63" y="4"/>
                  </a:lnTo>
                  <a:lnTo>
                    <a:pt x="56" y="6"/>
                  </a:lnTo>
                  <a:lnTo>
                    <a:pt x="47" y="10"/>
                  </a:lnTo>
                  <a:lnTo>
                    <a:pt x="40" y="15"/>
                  </a:lnTo>
                  <a:lnTo>
                    <a:pt x="33" y="20"/>
                  </a:lnTo>
                  <a:lnTo>
                    <a:pt x="27" y="25"/>
                  </a:lnTo>
                  <a:lnTo>
                    <a:pt x="20" y="32"/>
                  </a:lnTo>
                  <a:lnTo>
                    <a:pt x="16" y="39"/>
                  </a:lnTo>
                  <a:lnTo>
                    <a:pt x="11" y="47"/>
                  </a:lnTo>
                  <a:lnTo>
                    <a:pt x="7" y="54"/>
                  </a:lnTo>
                  <a:lnTo>
                    <a:pt x="4" y="63"/>
                  </a:lnTo>
                  <a:lnTo>
                    <a:pt x="2" y="71"/>
                  </a:lnTo>
                  <a:lnTo>
                    <a:pt x="1" y="80"/>
                  </a:lnTo>
                  <a:lnTo>
                    <a:pt x="0" y="90"/>
                  </a:lnTo>
                  <a:lnTo>
                    <a:pt x="0" y="285"/>
                  </a:lnTo>
                  <a:lnTo>
                    <a:pt x="1" y="288"/>
                  </a:lnTo>
                  <a:lnTo>
                    <a:pt x="2" y="291"/>
                  </a:lnTo>
                  <a:lnTo>
                    <a:pt x="3" y="293"/>
                  </a:lnTo>
                  <a:lnTo>
                    <a:pt x="5" y="295"/>
                  </a:lnTo>
                  <a:lnTo>
                    <a:pt x="7" y="297"/>
                  </a:lnTo>
                  <a:lnTo>
                    <a:pt x="10" y="298"/>
                  </a:lnTo>
                  <a:lnTo>
                    <a:pt x="13" y="300"/>
                  </a:lnTo>
                  <a:lnTo>
                    <a:pt x="15" y="301"/>
                  </a:lnTo>
                  <a:lnTo>
                    <a:pt x="18" y="300"/>
                  </a:lnTo>
                  <a:lnTo>
                    <a:pt x="21" y="298"/>
                  </a:lnTo>
                  <a:lnTo>
                    <a:pt x="24" y="297"/>
                  </a:lnTo>
                  <a:lnTo>
                    <a:pt x="26" y="295"/>
                  </a:lnTo>
                  <a:lnTo>
                    <a:pt x="28" y="293"/>
                  </a:lnTo>
                  <a:lnTo>
                    <a:pt x="29" y="291"/>
                  </a:lnTo>
                  <a:lnTo>
                    <a:pt x="30" y="288"/>
                  </a:lnTo>
                  <a:lnTo>
                    <a:pt x="30" y="285"/>
                  </a:lnTo>
                  <a:lnTo>
                    <a:pt x="30" y="90"/>
                  </a:lnTo>
                  <a:lnTo>
                    <a:pt x="31" y="83"/>
                  </a:lnTo>
                  <a:lnTo>
                    <a:pt x="32" y="78"/>
                  </a:lnTo>
                  <a:lnTo>
                    <a:pt x="33" y="71"/>
                  </a:lnTo>
                  <a:lnTo>
                    <a:pt x="35" y="66"/>
                  </a:lnTo>
                  <a:lnTo>
                    <a:pt x="37" y="61"/>
                  </a:lnTo>
                  <a:lnTo>
                    <a:pt x="41" y="55"/>
                  </a:lnTo>
                  <a:lnTo>
                    <a:pt x="44" y="51"/>
                  </a:lnTo>
                  <a:lnTo>
                    <a:pt x="48" y="47"/>
                  </a:lnTo>
                  <a:lnTo>
                    <a:pt x="52" y="43"/>
                  </a:lnTo>
                  <a:lnTo>
                    <a:pt x="57" y="39"/>
                  </a:lnTo>
                  <a:lnTo>
                    <a:pt x="62" y="37"/>
                  </a:lnTo>
                  <a:lnTo>
                    <a:pt x="67" y="34"/>
                  </a:lnTo>
                  <a:lnTo>
                    <a:pt x="73" y="32"/>
                  </a:lnTo>
                  <a:lnTo>
                    <a:pt x="78" y="31"/>
                  </a:lnTo>
                  <a:lnTo>
                    <a:pt x="85" y="30"/>
                  </a:lnTo>
                  <a:lnTo>
                    <a:pt x="91" y="30"/>
                  </a:lnTo>
                  <a:lnTo>
                    <a:pt x="692" y="30"/>
                  </a:lnTo>
                  <a:lnTo>
                    <a:pt x="698" y="30"/>
                  </a:lnTo>
                  <a:lnTo>
                    <a:pt x="704" y="31"/>
                  </a:lnTo>
                  <a:lnTo>
                    <a:pt x="710" y="32"/>
                  </a:lnTo>
                  <a:lnTo>
                    <a:pt x="716" y="34"/>
                  </a:lnTo>
                  <a:lnTo>
                    <a:pt x="721" y="37"/>
                  </a:lnTo>
                  <a:lnTo>
                    <a:pt x="726" y="39"/>
                  </a:lnTo>
                  <a:lnTo>
                    <a:pt x="731" y="43"/>
                  </a:lnTo>
                  <a:lnTo>
                    <a:pt x="735" y="47"/>
                  </a:lnTo>
                  <a:lnTo>
                    <a:pt x="738" y="51"/>
                  </a:lnTo>
                  <a:lnTo>
                    <a:pt x="742" y="55"/>
                  </a:lnTo>
                  <a:lnTo>
                    <a:pt x="744" y="61"/>
                  </a:lnTo>
                  <a:lnTo>
                    <a:pt x="748" y="66"/>
                  </a:lnTo>
                  <a:lnTo>
                    <a:pt x="750" y="71"/>
                  </a:lnTo>
                  <a:lnTo>
                    <a:pt x="751" y="78"/>
                  </a:lnTo>
                  <a:lnTo>
                    <a:pt x="752" y="83"/>
                  </a:lnTo>
                  <a:lnTo>
                    <a:pt x="752" y="90"/>
                  </a:lnTo>
                  <a:lnTo>
                    <a:pt x="752" y="361"/>
                  </a:lnTo>
                  <a:lnTo>
                    <a:pt x="752" y="366"/>
                  </a:lnTo>
                  <a:lnTo>
                    <a:pt x="751" y="372"/>
                  </a:lnTo>
                  <a:lnTo>
                    <a:pt x="750" y="379"/>
                  </a:lnTo>
                  <a:lnTo>
                    <a:pt x="748" y="384"/>
                  </a:lnTo>
                  <a:lnTo>
                    <a:pt x="744" y="389"/>
                  </a:lnTo>
                  <a:lnTo>
                    <a:pt x="742" y="394"/>
                  </a:lnTo>
                  <a:lnTo>
                    <a:pt x="738" y="399"/>
                  </a:lnTo>
                  <a:lnTo>
                    <a:pt x="735" y="403"/>
                  </a:lnTo>
                  <a:lnTo>
                    <a:pt x="731" y="407"/>
                  </a:lnTo>
                  <a:lnTo>
                    <a:pt x="726" y="410"/>
                  </a:lnTo>
                  <a:lnTo>
                    <a:pt x="721" y="413"/>
                  </a:lnTo>
                  <a:lnTo>
                    <a:pt x="716" y="415"/>
                  </a:lnTo>
                  <a:lnTo>
                    <a:pt x="710" y="417"/>
                  </a:lnTo>
                  <a:lnTo>
                    <a:pt x="704" y="419"/>
                  </a:lnTo>
                  <a:lnTo>
                    <a:pt x="698" y="421"/>
                  </a:lnTo>
                  <a:lnTo>
                    <a:pt x="692" y="421"/>
                  </a:lnTo>
                  <a:lnTo>
                    <a:pt x="512" y="421"/>
                  </a:lnTo>
                  <a:lnTo>
                    <a:pt x="509" y="421"/>
                  </a:lnTo>
                  <a:lnTo>
                    <a:pt x="506" y="422"/>
                  </a:lnTo>
                  <a:lnTo>
                    <a:pt x="503" y="423"/>
                  </a:lnTo>
                  <a:lnTo>
                    <a:pt x="501" y="425"/>
                  </a:lnTo>
                  <a:lnTo>
                    <a:pt x="499" y="427"/>
                  </a:lnTo>
                  <a:lnTo>
                    <a:pt x="498" y="429"/>
                  </a:lnTo>
                  <a:lnTo>
                    <a:pt x="497" y="432"/>
                  </a:lnTo>
                  <a:lnTo>
                    <a:pt x="497" y="436"/>
                  </a:lnTo>
                  <a:lnTo>
                    <a:pt x="497" y="4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000"/>
            </a:p>
          </p:txBody>
        </p:sp>
      </p:grpSp>
      <p:sp>
        <p:nvSpPr>
          <p:cNvPr id="213" name="Content Placeholder 2">
            <a:extLst>
              <a:ext uri="{FF2B5EF4-FFF2-40B4-BE49-F238E27FC236}">
                <a16:creationId xmlns="" xmlns:a16="http://schemas.microsoft.com/office/drawing/2014/main" id="{7F401A83-C800-4E2E-81FA-CA5A9C3BA5E4}"/>
              </a:ext>
            </a:extLst>
          </p:cNvPr>
          <p:cNvSpPr txBox="1">
            <a:spLocks/>
          </p:cNvSpPr>
          <p:nvPr/>
        </p:nvSpPr>
        <p:spPr>
          <a:xfrm>
            <a:off x="2881562" y="4649633"/>
            <a:ext cx="7219340" cy="88235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b="1" dirty="0"/>
              <a:t>Insurance</a:t>
            </a:r>
            <a:endParaRPr lang="en-US" b="1" dirty="0"/>
          </a:p>
          <a:p>
            <a:pPr>
              <a:lnSpc>
                <a:spcPct val="100000"/>
              </a:lnSpc>
              <a:spcBef>
                <a:spcPts val="0"/>
              </a:spcBef>
              <a:buNone/>
            </a:pPr>
            <a:r>
              <a:rPr lang="en-US" sz="1800" dirty="0"/>
              <a:t>Reduced insurance premium on use of safety solutions</a:t>
            </a:r>
          </a:p>
        </p:txBody>
      </p:sp>
      <p:grpSp>
        <p:nvGrpSpPr>
          <p:cNvPr id="100" name="Group 99">
            <a:extLst>
              <a:ext uri="{FF2B5EF4-FFF2-40B4-BE49-F238E27FC236}">
                <a16:creationId xmlns="" xmlns:a16="http://schemas.microsoft.com/office/drawing/2014/main" id="{05427EE2-7625-40AA-92D5-16FCCB686312}"/>
              </a:ext>
            </a:extLst>
          </p:cNvPr>
          <p:cNvGrpSpPr/>
          <p:nvPr/>
        </p:nvGrpSpPr>
        <p:grpSpPr>
          <a:xfrm>
            <a:off x="2061574" y="3422631"/>
            <a:ext cx="383801" cy="373143"/>
            <a:chOff x="11028363" y="2508250"/>
            <a:chExt cx="285750" cy="277813"/>
          </a:xfrm>
          <a:solidFill>
            <a:srgbClr val="E09A0E"/>
          </a:solidFill>
          <a:effectLst>
            <a:outerShdw blurRad="50800" dist="38100" dir="5400000" algn="t" rotWithShape="0">
              <a:prstClr val="black">
                <a:alpha val="20000"/>
              </a:prstClr>
            </a:outerShdw>
          </a:effectLst>
        </p:grpSpPr>
        <p:sp>
          <p:nvSpPr>
            <p:cNvPr id="101" name="Freeform 70">
              <a:extLst>
                <a:ext uri="{FF2B5EF4-FFF2-40B4-BE49-F238E27FC236}">
                  <a16:creationId xmlns="" xmlns:a16="http://schemas.microsoft.com/office/drawing/2014/main" id="{BF9E5773-293A-4A97-B37E-F126E3116EE4}"/>
                </a:ext>
              </a:extLst>
            </p:cNvPr>
            <p:cNvSpPr>
              <a:spLocks/>
            </p:cNvSpPr>
            <p:nvPr/>
          </p:nvSpPr>
          <p:spPr bwMode="auto">
            <a:xfrm>
              <a:off x="11060113" y="2508250"/>
              <a:ext cx="225425" cy="157163"/>
            </a:xfrm>
            <a:custGeom>
              <a:avLst/>
              <a:gdLst>
                <a:gd name="T0" fmla="*/ 19 w 711"/>
                <a:gd name="T1" fmla="*/ 494 h 494"/>
                <a:gd name="T2" fmla="*/ 678 w 711"/>
                <a:gd name="T3" fmla="*/ 60 h 494"/>
                <a:gd name="T4" fmla="*/ 667 w 711"/>
                <a:gd name="T5" fmla="*/ 167 h 494"/>
                <a:gd name="T6" fmla="*/ 668 w 711"/>
                <a:gd name="T7" fmla="*/ 173 h 494"/>
                <a:gd name="T8" fmla="*/ 671 w 711"/>
                <a:gd name="T9" fmla="*/ 177 h 494"/>
                <a:gd name="T10" fmla="*/ 677 w 711"/>
                <a:gd name="T11" fmla="*/ 180 h 494"/>
                <a:gd name="T12" fmla="*/ 681 w 711"/>
                <a:gd name="T13" fmla="*/ 181 h 494"/>
                <a:gd name="T14" fmla="*/ 687 w 711"/>
                <a:gd name="T15" fmla="*/ 180 h 494"/>
                <a:gd name="T16" fmla="*/ 695 w 711"/>
                <a:gd name="T17" fmla="*/ 173 h 494"/>
                <a:gd name="T18" fmla="*/ 711 w 711"/>
                <a:gd name="T19" fmla="*/ 33 h 494"/>
                <a:gd name="T20" fmla="*/ 711 w 711"/>
                <a:gd name="T21" fmla="*/ 30 h 494"/>
                <a:gd name="T22" fmla="*/ 711 w 711"/>
                <a:gd name="T23" fmla="*/ 27 h 494"/>
                <a:gd name="T24" fmla="*/ 710 w 711"/>
                <a:gd name="T25" fmla="*/ 24 h 494"/>
                <a:gd name="T26" fmla="*/ 709 w 711"/>
                <a:gd name="T27" fmla="*/ 22 h 494"/>
                <a:gd name="T28" fmla="*/ 709 w 711"/>
                <a:gd name="T29" fmla="*/ 22 h 494"/>
                <a:gd name="T30" fmla="*/ 707 w 711"/>
                <a:gd name="T31" fmla="*/ 20 h 494"/>
                <a:gd name="T32" fmla="*/ 705 w 711"/>
                <a:gd name="T33" fmla="*/ 18 h 494"/>
                <a:gd name="T34" fmla="*/ 701 w 711"/>
                <a:gd name="T35" fmla="*/ 16 h 494"/>
                <a:gd name="T36" fmla="*/ 699 w 711"/>
                <a:gd name="T37" fmla="*/ 15 h 494"/>
                <a:gd name="T38" fmla="*/ 698 w 711"/>
                <a:gd name="T39" fmla="*/ 15 h 494"/>
                <a:gd name="T40" fmla="*/ 560 w 711"/>
                <a:gd name="T41" fmla="*/ 0 h 494"/>
                <a:gd name="T42" fmla="*/ 555 w 711"/>
                <a:gd name="T43" fmla="*/ 3 h 494"/>
                <a:gd name="T44" fmla="*/ 550 w 711"/>
                <a:gd name="T45" fmla="*/ 6 h 494"/>
                <a:gd name="T46" fmla="*/ 547 w 711"/>
                <a:gd name="T47" fmla="*/ 11 h 494"/>
                <a:gd name="T48" fmla="*/ 546 w 711"/>
                <a:gd name="T49" fmla="*/ 16 h 494"/>
                <a:gd name="T50" fmla="*/ 548 w 711"/>
                <a:gd name="T51" fmla="*/ 23 h 494"/>
                <a:gd name="T52" fmla="*/ 551 w 711"/>
                <a:gd name="T53" fmla="*/ 27 h 494"/>
                <a:gd name="T54" fmla="*/ 557 w 711"/>
                <a:gd name="T55" fmla="*/ 30 h 494"/>
                <a:gd name="T56" fmla="*/ 653 w 711"/>
                <a:gd name="T57" fmla="*/ 41 h 494"/>
                <a:gd name="T58" fmla="*/ 4 w 711"/>
                <a:gd name="T59" fmla="*/ 468 h 494"/>
                <a:gd name="T60" fmla="*/ 1 w 711"/>
                <a:gd name="T61" fmla="*/ 474 h 494"/>
                <a:gd name="T62" fmla="*/ 0 w 711"/>
                <a:gd name="T63" fmla="*/ 479 h 494"/>
                <a:gd name="T64" fmla="*/ 1 w 711"/>
                <a:gd name="T65" fmla="*/ 485 h 494"/>
                <a:gd name="T66" fmla="*/ 5 w 711"/>
                <a:gd name="T67" fmla="*/ 490 h 494"/>
                <a:gd name="T68" fmla="*/ 11 w 711"/>
                <a:gd name="T69" fmla="*/ 494 h 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711" h="494">
                  <a:moveTo>
                    <a:pt x="15" y="494"/>
                  </a:moveTo>
                  <a:lnTo>
                    <a:pt x="19" y="494"/>
                  </a:lnTo>
                  <a:lnTo>
                    <a:pt x="23" y="492"/>
                  </a:lnTo>
                  <a:lnTo>
                    <a:pt x="678" y="60"/>
                  </a:lnTo>
                  <a:lnTo>
                    <a:pt x="667" y="164"/>
                  </a:lnTo>
                  <a:lnTo>
                    <a:pt x="667" y="167"/>
                  </a:lnTo>
                  <a:lnTo>
                    <a:pt x="667" y="170"/>
                  </a:lnTo>
                  <a:lnTo>
                    <a:pt x="668" y="173"/>
                  </a:lnTo>
                  <a:lnTo>
                    <a:pt x="670" y="175"/>
                  </a:lnTo>
                  <a:lnTo>
                    <a:pt x="671" y="177"/>
                  </a:lnTo>
                  <a:lnTo>
                    <a:pt x="675" y="179"/>
                  </a:lnTo>
                  <a:lnTo>
                    <a:pt x="677" y="180"/>
                  </a:lnTo>
                  <a:lnTo>
                    <a:pt x="680" y="180"/>
                  </a:lnTo>
                  <a:lnTo>
                    <a:pt x="681" y="181"/>
                  </a:lnTo>
                  <a:lnTo>
                    <a:pt x="682" y="181"/>
                  </a:lnTo>
                  <a:lnTo>
                    <a:pt x="687" y="180"/>
                  </a:lnTo>
                  <a:lnTo>
                    <a:pt x="692" y="177"/>
                  </a:lnTo>
                  <a:lnTo>
                    <a:pt x="695" y="173"/>
                  </a:lnTo>
                  <a:lnTo>
                    <a:pt x="696" y="167"/>
                  </a:lnTo>
                  <a:lnTo>
                    <a:pt x="711" y="33"/>
                  </a:lnTo>
                  <a:lnTo>
                    <a:pt x="711" y="31"/>
                  </a:lnTo>
                  <a:lnTo>
                    <a:pt x="711" y="30"/>
                  </a:lnTo>
                  <a:lnTo>
                    <a:pt x="711" y="28"/>
                  </a:lnTo>
                  <a:lnTo>
                    <a:pt x="711" y="27"/>
                  </a:lnTo>
                  <a:lnTo>
                    <a:pt x="711" y="26"/>
                  </a:lnTo>
                  <a:lnTo>
                    <a:pt x="710" y="24"/>
                  </a:lnTo>
                  <a:lnTo>
                    <a:pt x="710" y="23"/>
                  </a:lnTo>
                  <a:lnTo>
                    <a:pt x="709" y="22"/>
                  </a:lnTo>
                  <a:lnTo>
                    <a:pt x="709" y="22"/>
                  </a:lnTo>
                  <a:lnTo>
                    <a:pt x="709" y="22"/>
                  </a:lnTo>
                  <a:lnTo>
                    <a:pt x="708" y="21"/>
                  </a:lnTo>
                  <a:lnTo>
                    <a:pt x="707" y="20"/>
                  </a:lnTo>
                  <a:lnTo>
                    <a:pt x="706" y="19"/>
                  </a:lnTo>
                  <a:lnTo>
                    <a:pt x="705" y="18"/>
                  </a:lnTo>
                  <a:lnTo>
                    <a:pt x="703" y="18"/>
                  </a:lnTo>
                  <a:lnTo>
                    <a:pt x="701" y="16"/>
                  </a:lnTo>
                  <a:lnTo>
                    <a:pt x="700" y="16"/>
                  </a:lnTo>
                  <a:lnTo>
                    <a:pt x="699" y="15"/>
                  </a:lnTo>
                  <a:lnTo>
                    <a:pt x="698" y="15"/>
                  </a:lnTo>
                  <a:lnTo>
                    <a:pt x="698" y="15"/>
                  </a:lnTo>
                  <a:lnTo>
                    <a:pt x="563" y="0"/>
                  </a:lnTo>
                  <a:lnTo>
                    <a:pt x="560" y="0"/>
                  </a:lnTo>
                  <a:lnTo>
                    <a:pt x="557" y="1"/>
                  </a:lnTo>
                  <a:lnTo>
                    <a:pt x="555" y="3"/>
                  </a:lnTo>
                  <a:lnTo>
                    <a:pt x="552" y="4"/>
                  </a:lnTo>
                  <a:lnTo>
                    <a:pt x="550" y="6"/>
                  </a:lnTo>
                  <a:lnTo>
                    <a:pt x="548" y="8"/>
                  </a:lnTo>
                  <a:lnTo>
                    <a:pt x="547" y="11"/>
                  </a:lnTo>
                  <a:lnTo>
                    <a:pt x="546" y="14"/>
                  </a:lnTo>
                  <a:lnTo>
                    <a:pt x="546" y="16"/>
                  </a:lnTo>
                  <a:lnTo>
                    <a:pt x="547" y="20"/>
                  </a:lnTo>
                  <a:lnTo>
                    <a:pt x="548" y="23"/>
                  </a:lnTo>
                  <a:lnTo>
                    <a:pt x="549" y="25"/>
                  </a:lnTo>
                  <a:lnTo>
                    <a:pt x="551" y="27"/>
                  </a:lnTo>
                  <a:lnTo>
                    <a:pt x="553" y="28"/>
                  </a:lnTo>
                  <a:lnTo>
                    <a:pt x="557" y="30"/>
                  </a:lnTo>
                  <a:lnTo>
                    <a:pt x="560" y="30"/>
                  </a:lnTo>
                  <a:lnTo>
                    <a:pt x="653" y="41"/>
                  </a:lnTo>
                  <a:lnTo>
                    <a:pt x="6" y="466"/>
                  </a:lnTo>
                  <a:lnTo>
                    <a:pt x="4" y="468"/>
                  </a:lnTo>
                  <a:lnTo>
                    <a:pt x="2" y="471"/>
                  </a:lnTo>
                  <a:lnTo>
                    <a:pt x="1" y="474"/>
                  </a:lnTo>
                  <a:lnTo>
                    <a:pt x="0" y="476"/>
                  </a:lnTo>
                  <a:lnTo>
                    <a:pt x="0" y="479"/>
                  </a:lnTo>
                  <a:lnTo>
                    <a:pt x="0" y="482"/>
                  </a:lnTo>
                  <a:lnTo>
                    <a:pt x="1" y="485"/>
                  </a:lnTo>
                  <a:lnTo>
                    <a:pt x="2" y="488"/>
                  </a:lnTo>
                  <a:lnTo>
                    <a:pt x="5" y="490"/>
                  </a:lnTo>
                  <a:lnTo>
                    <a:pt x="8" y="492"/>
                  </a:lnTo>
                  <a:lnTo>
                    <a:pt x="11" y="494"/>
                  </a:lnTo>
                  <a:lnTo>
                    <a:pt x="15" y="494"/>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000"/>
            </a:p>
          </p:txBody>
        </p:sp>
        <p:sp>
          <p:nvSpPr>
            <p:cNvPr id="102" name="Freeform 71">
              <a:extLst>
                <a:ext uri="{FF2B5EF4-FFF2-40B4-BE49-F238E27FC236}">
                  <a16:creationId xmlns="" xmlns:a16="http://schemas.microsoft.com/office/drawing/2014/main" id="{EB0E5952-0AB1-4131-AD0C-A2FE13982F00}"/>
                </a:ext>
              </a:extLst>
            </p:cNvPr>
            <p:cNvSpPr>
              <a:spLocks noEditPoints="1"/>
            </p:cNvSpPr>
            <p:nvPr/>
          </p:nvSpPr>
          <p:spPr bwMode="auto">
            <a:xfrm>
              <a:off x="11028363" y="2593975"/>
              <a:ext cx="285750" cy="192088"/>
            </a:xfrm>
            <a:custGeom>
              <a:avLst/>
              <a:gdLst>
                <a:gd name="T0" fmla="*/ 812 w 902"/>
                <a:gd name="T1" fmla="*/ 30 h 601"/>
                <a:gd name="T2" fmla="*/ 511 w 902"/>
                <a:gd name="T3" fmla="*/ 571 h 601"/>
                <a:gd name="T4" fmla="*/ 601 w 902"/>
                <a:gd name="T5" fmla="*/ 571 h 601"/>
                <a:gd name="T6" fmla="*/ 300 w 902"/>
                <a:gd name="T7" fmla="*/ 330 h 601"/>
                <a:gd name="T8" fmla="*/ 300 w 902"/>
                <a:gd name="T9" fmla="*/ 571 h 601"/>
                <a:gd name="T10" fmla="*/ 180 w 902"/>
                <a:gd name="T11" fmla="*/ 481 h 601"/>
                <a:gd name="T12" fmla="*/ 887 w 902"/>
                <a:gd name="T13" fmla="*/ 571 h 601"/>
                <a:gd name="T14" fmla="*/ 841 w 902"/>
                <a:gd name="T15" fmla="*/ 12 h 601"/>
                <a:gd name="T16" fmla="*/ 838 w 902"/>
                <a:gd name="T17" fmla="*/ 5 h 601"/>
                <a:gd name="T18" fmla="*/ 829 w 902"/>
                <a:gd name="T19" fmla="*/ 0 h 601"/>
                <a:gd name="T20" fmla="*/ 704 w 902"/>
                <a:gd name="T21" fmla="*/ 0 h 601"/>
                <a:gd name="T22" fmla="*/ 695 w 902"/>
                <a:gd name="T23" fmla="*/ 5 h 601"/>
                <a:gd name="T24" fmla="*/ 692 w 902"/>
                <a:gd name="T25" fmla="*/ 12 h 601"/>
                <a:gd name="T26" fmla="*/ 631 w 902"/>
                <a:gd name="T27" fmla="*/ 571 h 601"/>
                <a:gd name="T28" fmla="*/ 630 w 902"/>
                <a:gd name="T29" fmla="*/ 160 h 601"/>
                <a:gd name="T30" fmla="*/ 625 w 902"/>
                <a:gd name="T31" fmla="*/ 152 h 601"/>
                <a:gd name="T32" fmla="*/ 616 w 902"/>
                <a:gd name="T33" fmla="*/ 150 h 601"/>
                <a:gd name="T34" fmla="*/ 490 w 902"/>
                <a:gd name="T35" fmla="*/ 151 h 601"/>
                <a:gd name="T36" fmla="*/ 483 w 902"/>
                <a:gd name="T37" fmla="*/ 157 h 601"/>
                <a:gd name="T38" fmla="*/ 481 w 902"/>
                <a:gd name="T39" fmla="*/ 165 h 601"/>
                <a:gd name="T40" fmla="*/ 421 w 902"/>
                <a:gd name="T41" fmla="*/ 315 h 601"/>
                <a:gd name="T42" fmla="*/ 418 w 902"/>
                <a:gd name="T43" fmla="*/ 308 h 601"/>
                <a:gd name="T44" fmla="*/ 411 w 902"/>
                <a:gd name="T45" fmla="*/ 302 h 601"/>
                <a:gd name="T46" fmla="*/ 285 w 902"/>
                <a:gd name="T47" fmla="*/ 300 h 601"/>
                <a:gd name="T48" fmla="*/ 277 w 902"/>
                <a:gd name="T49" fmla="*/ 304 h 601"/>
                <a:gd name="T50" fmla="*/ 271 w 902"/>
                <a:gd name="T51" fmla="*/ 310 h 601"/>
                <a:gd name="T52" fmla="*/ 270 w 902"/>
                <a:gd name="T53" fmla="*/ 571 h 601"/>
                <a:gd name="T54" fmla="*/ 210 w 902"/>
                <a:gd name="T55" fmla="*/ 463 h 601"/>
                <a:gd name="T56" fmla="*/ 206 w 902"/>
                <a:gd name="T57" fmla="*/ 456 h 601"/>
                <a:gd name="T58" fmla="*/ 198 w 902"/>
                <a:gd name="T59" fmla="*/ 451 h 601"/>
                <a:gd name="T60" fmla="*/ 72 w 902"/>
                <a:gd name="T61" fmla="*/ 451 h 601"/>
                <a:gd name="T62" fmla="*/ 64 w 902"/>
                <a:gd name="T63" fmla="*/ 456 h 601"/>
                <a:gd name="T64" fmla="*/ 60 w 902"/>
                <a:gd name="T65" fmla="*/ 463 h 601"/>
                <a:gd name="T66" fmla="*/ 15 w 902"/>
                <a:gd name="T67" fmla="*/ 571 h 601"/>
                <a:gd name="T68" fmla="*/ 6 w 902"/>
                <a:gd name="T69" fmla="*/ 573 h 601"/>
                <a:gd name="T70" fmla="*/ 1 w 902"/>
                <a:gd name="T71" fmla="*/ 581 h 601"/>
                <a:gd name="T72" fmla="*/ 0 w 902"/>
                <a:gd name="T73" fmla="*/ 590 h 601"/>
                <a:gd name="T74" fmla="*/ 4 w 902"/>
                <a:gd name="T75" fmla="*/ 597 h 601"/>
                <a:gd name="T76" fmla="*/ 12 w 902"/>
                <a:gd name="T77" fmla="*/ 601 h 601"/>
                <a:gd name="T78" fmla="*/ 195 w 902"/>
                <a:gd name="T79" fmla="*/ 601 h 601"/>
                <a:gd name="T80" fmla="*/ 496 w 902"/>
                <a:gd name="T81" fmla="*/ 601 h 601"/>
                <a:gd name="T82" fmla="*/ 827 w 902"/>
                <a:gd name="T83" fmla="*/ 601 h 601"/>
                <a:gd name="T84" fmla="*/ 892 w 902"/>
                <a:gd name="T85" fmla="*/ 600 h 601"/>
                <a:gd name="T86" fmla="*/ 899 w 902"/>
                <a:gd name="T87" fmla="*/ 595 h 601"/>
                <a:gd name="T88" fmla="*/ 902 w 902"/>
                <a:gd name="T89" fmla="*/ 586 h 601"/>
                <a:gd name="T90" fmla="*/ 899 w 902"/>
                <a:gd name="T91" fmla="*/ 578 h 601"/>
                <a:gd name="T92" fmla="*/ 892 w 902"/>
                <a:gd name="T93" fmla="*/ 572 h 6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902" h="601">
                  <a:moveTo>
                    <a:pt x="721" y="571"/>
                  </a:moveTo>
                  <a:lnTo>
                    <a:pt x="721" y="30"/>
                  </a:lnTo>
                  <a:lnTo>
                    <a:pt x="812" y="30"/>
                  </a:lnTo>
                  <a:lnTo>
                    <a:pt x="812" y="571"/>
                  </a:lnTo>
                  <a:lnTo>
                    <a:pt x="721" y="571"/>
                  </a:lnTo>
                  <a:close/>
                  <a:moveTo>
                    <a:pt x="511" y="571"/>
                  </a:moveTo>
                  <a:lnTo>
                    <a:pt x="511" y="180"/>
                  </a:lnTo>
                  <a:lnTo>
                    <a:pt x="601" y="180"/>
                  </a:lnTo>
                  <a:lnTo>
                    <a:pt x="601" y="571"/>
                  </a:lnTo>
                  <a:lnTo>
                    <a:pt x="511" y="571"/>
                  </a:lnTo>
                  <a:close/>
                  <a:moveTo>
                    <a:pt x="300" y="571"/>
                  </a:moveTo>
                  <a:lnTo>
                    <a:pt x="300" y="330"/>
                  </a:lnTo>
                  <a:lnTo>
                    <a:pt x="391" y="330"/>
                  </a:lnTo>
                  <a:lnTo>
                    <a:pt x="391" y="571"/>
                  </a:lnTo>
                  <a:lnTo>
                    <a:pt x="300" y="571"/>
                  </a:lnTo>
                  <a:close/>
                  <a:moveTo>
                    <a:pt x="90" y="571"/>
                  </a:moveTo>
                  <a:lnTo>
                    <a:pt x="90" y="481"/>
                  </a:lnTo>
                  <a:lnTo>
                    <a:pt x="180" y="481"/>
                  </a:lnTo>
                  <a:lnTo>
                    <a:pt x="180" y="571"/>
                  </a:lnTo>
                  <a:lnTo>
                    <a:pt x="90" y="571"/>
                  </a:lnTo>
                  <a:close/>
                  <a:moveTo>
                    <a:pt x="887" y="571"/>
                  </a:moveTo>
                  <a:lnTo>
                    <a:pt x="842" y="571"/>
                  </a:lnTo>
                  <a:lnTo>
                    <a:pt x="842" y="15"/>
                  </a:lnTo>
                  <a:lnTo>
                    <a:pt x="841" y="12"/>
                  </a:lnTo>
                  <a:lnTo>
                    <a:pt x="841" y="9"/>
                  </a:lnTo>
                  <a:lnTo>
                    <a:pt x="839" y="7"/>
                  </a:lnTo>
                  <a:lnTo>
                    <a:pt x="838" y="5"/>
                  </a:lnTo>
                  <a:lnTo>
                    <a:pt x="835" y="3"/>
                  </a:lnTo>
                  <a:lnTo>
                    <a:pt x="832" y="1"/>
                  </a:lnTo>
                  <a:lnTo>
                    <a:pt x="829" y="0"/>
                  </a:lnTo>
                  <a:lnTo>
                    <a:pt x="827" y="0"/>
                  </a:lnTo>
                  <a:lnTo>
                    <a:pt x="706" y="0"/>
                  </a:lnTo>
                  <a:lnTo>
                    <a:pt x="704" y="0"/>
                  </a:lnTo>
                  <a:lnTo>
                    <a:pt x="701" y="1"/>
                  </a:lnTo>
                  <a:lnTo>
                    <a:pt x="698" y="3"/>
                  </a:lnTo>
                  <a:lnTo>
                    <a:pt x="695" y="5"/>
                  </a:lnTo>
                  <a:lnTo>
                    <a:pt x="694" y="7"/>
                  </a:lnTo>
                  <a:lnTo>
                    <a:pt x="692" y="9"/>
                  </a:lnTo>
                  <a:lnTo>
                    <a:pt x="692" y="12"/>
                  </a:lnTo>
                  <a:lnTo>
                    <a:pt x="691" y="15"/>
                  </a:lnTo>
                  <a:lnTo>
                    <a:pt x="691" y="571"/>
                  </a:lnTo>
                  <a:lnTo>
                    <a:pt x="631" y="571"/>
                  </a:lnTo>
                  <a:lnTo>
                    <a:pt x="631" y="165"/>
                  </a:lnTo>
                  <a:lnTo>
                    <a:pt x="631" y="162"/>
                  </a:lnTo>
                  <a:lnTo>
                    <a:pt x="630" y="160"/>
                  </a:lnTo>
                  <a:lnTo>
                    <a:pt x="629" y="157"/>
                  </a:lnTo>
                  <a:lnTo>
                    <a:pt x="627" y="155"/>
                  </a:lnTo>
                  <a:lnTo>
                    <a:pt x="625" y="152"/>
                  </a:lnTo>
                  <a:lnTo>
                    <a:pt x="622" y="151"/>
                  </a:lnTo>
                  <a:lnTo>
                    <a:pt x="619" y="150"/>
                  </a:lnTo>
                  <a:lnTo>
                    <a:pt x="616" y="150"/>
                  </a:lnTo>
                  <a:lnTo>
                    <a:pt x="496" y="150"/>
                  </a:lnTo>
                  <a:lnTo>
                    <a:pt x="493" y="150"/>
                  </a:lnTo>
                  <a:lnTo>
                    <a:pt x="490" y="151"/>
                  </a:lnTo>
                  <a:lnTo>
                    <a:pt x="487" y="154"/>
                  </a:lnTo>
                  <a:lnTo>
                    <a:pt x="485" y="155"/>
                  </a:lnTo>
                  <a:lnTo>
                    <a:pt x="483" y="157"/>
                  </a:lnTo>
                  <a:lnTo>
                    <a:pt x="482" y="160"/>
                  </a:lnTo>
                  <a:lnTo>
                    <a:pt x="481" y="162"/>
                  </a:lnTo>
                  <a:lnTo>
                    <a:pt x="481" y="165"/>
                  </a:lnTo>
                  <a:lnTo>
                    <a:pt x="481" y="571"/>
                  </a:lnTo>
                  <a:lnTo>
                    <a:pt x="421" y="571"/>
                  </a:lnTo>
                  <a:lnTo>
                    <a:pt x="421" y="315"/>
                  </a:lnTo>
                  <a:lnTo>
                    <a:pt x="420" y="313"/>
                  </a:lnTo>
                  <a:lnTo>
                    <a:pt x="420" y="310"/>
                  </a:lnTo>
                  <a:lnTo>
                    <a:pt x="418" y="308"/>
                  </a:lnTo>
                  <a:lnTo>
                    <a:pt x="417" y="306"/>
                  </a:lnTo>
                  <a:lnTo>
                    <a:pt x="414" y="304"/>
                  </a:lnTo>
                  <a:lnTo>
                    <a:pt x="411" y="302"/>
                  </a:lnTo>
                  <a:lnTo>
                    <a:pt x="408" y="301"/>
                  </a:lnTo>
                  <a:lnTo>
                    <a:pt x="406" y="300"/>
                  </a:lnTo>
                  <a:lnTo>
                    <a:pt x="285" y="300"/>
                  </a:lnTo>
                  <a:lnTo>
                    <a:pt x="283" y="301"/>
                  </a:lnTo>
                  <a:lnTo>
                    <a:pt x="280" y="302"/>
                  </a:lnTo>
                  <a:lnTo>
                    <a:pt x="277" y="304"/>
                  </a:lnTo>
                  <a:lnTo>
                    <a:pt x="274" y="306"/>
                  </a:lnTo>
                  <a:lnTo>
                    <a:pt x="273" y="308"/>
                  </a:lnTo>
                  <a:lnTo>
                    <a:pt x="271" y="310"/>
                  </a:lnTo>
                  <a:lnTo>
                    <a:pt x="271" y="313"/>
                  </a:lnTo>
                  <a:lnTo>
                    <a:pt x="270" y="316"/>
                  </a:lnTo>
                  <a:lnTo>
                    <a:pt x="270" y="571"/>
                  </a:lnTo>
                  <a:lnTo>
                    <a:pt x="210" y="571"/>
                  </a:lnTo>
                  <a:lnTo>
                    <a:pt x="210" y="466"/>
                  </a:lnTo>
                  <a:lnTo>
                    <a:pt x="210" y="463"/>
                  </a:lnTo>
                  <a:lnTo>
                    <a:pt x="209" y="460"/>
                  </a:lnTo>
                  <a:lnTo>
                    <a:pt x="208" y="458"/>
                  </a:lnTo>
                  <a:lnTo>
                    <a:pt x="206" y="456"/>
                  </a:lnTo>
                  <a:lnTo>
                    <a:pt x="204" y="454"/>
                  </a:lnTo>
                  <a:lnTo>
                    <a:pt x="201" y="452"/>
                  </a:lnTo>
                  <a:lnTo>
                    <a:pt x="198" y="451"/>
                  </a:lnTo>
                  <a:lnTo>
                    <a:pt x="195" y="451"/>
                  </a:lnTo>
                  <a:lnTo>
                    <a:pt x="75" y="451"/>
                  </a:lnTo>
                  <a:lnTo>
                    <a:pt x="72" y="451"/>
                  </a:lnTo>
                  <a:lnTo>
                    <a:pt x="69" y="452"/>
                  </a:lnTo>
                  <a:lnTo>
                    <a:pt x="66" y="454"/>
                  </a:lnTo>
                  <a:lnTo>
                    <a:pt x="64" y="456"/>
                  </a:lnTo>
                  <a:lnTo>
                    <a:pt x="62" y="458"/>
                  </a:lnTo>
                  <a:lnTo>
                    <a:pt x="61" y="460"/>
                  </a:lnTo>
                  <a:lnTo>
                    <a:pt x="60" y="463"/>
                  </a:lnTo>
                  <a:lnTo>
                    <a:pt x="60" y="466"/>
                  </a:lnTo>
                  <a:lnTo>
                    <a:pt x="60" y="571"/>
                  </a:lnTo>
                  <a:lnTo>
                    <a:pt x="15" y="571"/>
                  </a:lnTo>
                  <a:lnTo>
                    <a:pt x="12" y="571"/>
                  </a:lnTo>
                  <a:lnTo>
                    <a:pt x="9" y="572"/>
                  </a:lnTo>
                  <a:lnTo>
                    <a:pt x="6" y="573"/>
                  </a:lnTo>
                  <a:lnTo>
                    <a:pt x="4" y="576"/>
                  </a:lnTo>
                  <a:lnTo>
                    <a:pt x="2" y="578"/>
                  </a:lnTo>
                  <a:lnTo>
                    <a:pt x="1" y="581"/>
                  </a:lnTo>
                  <a:lnTo>
                    <a:pt x="0" y="583"/>
                  </a:lnTo>
                  <a:lnTo>
                    <a:pt x="0" y="586"/>
                  </a:lnTo>
                  <a:lnTo>
                    <a:pt x="0" y="590"/>
                  </a:lnTo>
                  <a:lnTo>
                    <a:pt x="1" y="593"/>
                  </a:lnTo>
                  <a:lnTo>
                    <a:pt x="2" y="595"/>
                  </a:lnTo>
                  <a:lnTo>
                    <a:pt x="4" y="597"/>
                  </a:lnTo>
                  <a:lnTo>
                    <a:pt x="6" y="599"/>
                  </a:lnTo>
                  <a:lnTo>
                    <a:pt x="9" y="600"/>
                  </a:lnTo>
                  <a:lnTo>
                    <a:pt x="12" y="601"/>
                  </a:lnTo>
                  <a:lnTo>
                    <a:pt x="15" y="601"/>
                  </a:lnTo>
                  <a:lnTo>
                    <a:pt x="75" y="601"/>
                  </a:lnTo>
                  <a:lnTo>
                    <a:pt x="195" y="601"/>
                  </a:lnTo>
                  <a:lnTo>
                    <a:pt x="285" y="601"/>
                  </a:lnTo>
                  <a:lnTo>
                    <a:pt x="406" y="601"/>
                  </a:lnTo>
                  <a:lnTo>
                    <a:pt x="496" y="601"/>
                  </a:lnTo>
                  <a:lnTo>
                    <a:pt x="616" y="601"/>
                  </a:lnTo>
                  <a:lnTo>
                    <a:pt x="706" y="601"/>
                  </a:lnTo>
                  <a:lnTo>
                    <a:pt x="827" y="601"/>
                  </a:lnTo>
                  <a:lnTo>
                    <a:pt x="887" y="601"/>
                  </a:lnTo>
                  <a:lnTo>
                    <a:pt x="890" y="601"/>
                  </a:lnTo>
                  <a:lnTo>
                    <a:pt x="892" y="600"/>
                  </a:lnTo>
                  <a:lnTo>
                    <a:pt x="896" y="599"/>
                  </a:lnTo>
                  <a:lnTo>
                    <a:pt x="898" y="597"/>
                  </a:lnTo>
                  <a:lnTo>
                    <a:pt x="899" y="595"/>
                  </a:lnTo>
                  <a:lnTo>
                    <a:pt x="901" y="593"/>
                  </a:lnTo>
                  <a:lnTo>
                    <a:pt x="901" y="590"/>
                  </a:lnTo>
                  <a:lnTo>
                    <a:pt x="902" y="586"/>
                  </a:lnTo>
                  <a:lnTo>
                    <a:pt x="902" y="583"/>
                  </a:lnTo>
                  <a:lnTo>
                    <a:pt x="901" y="581"/>
                  </a:lnTo>
                  <a:lnTo>
                    <a:pt x="899" y="578"/>
                  </a:lnTo>
                  <a:lnTo>
                    <a:pt x="898" y="576"/>
                  </a:lnTo>
                  <a:lnTo>
                    <a:pt x="896" y="573"/>
                  </a:lnTo>
                  <a:lnTo>
                    <a:pt x="892" y="572"/>
                  </a:lnTo>
                  <a:lnTo>
                    <a:pt x="890" y="571"/>
                  </a:lnTo>
                  <a:lnTo>
                    <a:pt x="887" y="57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000"/>
            </a:p>
          </p:txBody>
        </p:sp>
      </p:grpSp>
      <p:sp>
        <p:nvSpPr>
          <p:cNvPr id="104" name="Rectangle 103">
            <a:extLst>
              <a:ext uri="{FF2B5EF4-FFF2-40B4-BE49-F238E27FC236}">
                <a16:creationId xmlns="" xmlns:a16="http://schemas.microsoft.com/office/drawing/2014/main" id="{0F995ED5-F280-5244-8848-B0FEC0D9E2A8}"/>
              </a:ext>
            </a:extLst>
          </p:cNvPr>
          <p:cNvSpPr/>
          <p:nvPr/>
        </p:nvSpPr>
        <p:spPr>
          <a:xfrm>
            <a:off x="-9728" y="-17670"/>
            <a:ext cx="12201728" cy="75898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1" name="Title 1">
            <a:extLst>
              <a:ext uri="{FF2B5EF4-FFF2-40B4-BE49-F238E27FC236}">
                <a16:creationId xmlns="" xmlns:a16="http://schemas.microsoft.com/office/drawing/2014/main" id="{D83EBF44-EBE8-4247-8907-0353B91C666E}"/>
              </a:ext>
            </a:extLst>
          </p:cNvPr>
          <p:cNvSpPr txBox="1">
            <a:spLocks/>
          </p:cNvSpPr>
          <p:nvPr/>
        </p:nvSpPr>
        <p:spPr>
          <a:xfrm>
            <a:off x="902239" y="215854"/>
            <a:ext cx="9965457" cy="444772"/>
          </a:xfrm>
          <a:prstGeom prst="rect">
            <a:avLst/>
          </a:prstGeom>
        </p:spPr>
        <p:txBody>
          <a:bodyPr>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en-US" sz="3200" b="1" dirty="0">
                <a:solidFill>
                  <a:schemeClr val="tx1">
                    <a:lumMod val="85000"/>
                    <a:lumOff val="15000"/>
                  </a:schemeClr>
                </a:solidFill>
                <a:ea typeface="+mj-ea"/>
                <a:cs typeface="+mj-cs"/>
              </a:rPr>
              <a:t>Influencers – Long term growth drivers</a:t>
            </a:r>
            <a:endParaRPr kumimoji="0" lang="en-IN" sz="3200" b="1" i="0" u="none" strike="noStrike" kern="1200" cap="none" spc="0" normalizeH="0" baseline="0" noProof="0" dirty="0">
              <a:ln>
                <a:noFill/>
              </a:ln>
              <a:solidFill>
                <a:schemeClr val="tx1">
                  <a:lumMod val="85000"/>
                  <a:lumOff val="15000"/>
                </a:schemeClr>
              </a:solidFill>
              <a:effectLst/>
              <a:uLnTx/>
              <a:uFillTx/>
              <a:ea typeface="+mj-ea"/>
              <a:cs typeface="+mj-cs"/>
            </a:endParaRPr>
          </a:p>
        </p:txBody>
      </p:sp>
      <p:grpSp>
        <p:nvGrpSpPr>
          <p:cNvPr id="82" name="Group 81">
            <a:extLst>
              <a:ext uri="{FF2B5EF4-FFF2-40B4-BE49-F238E27FC236}">
                <a16:creationId xmlns="" xmlns:a16="http://schemas.microsoft.com/office/drawing/2014/main" id="{779A5DE4-54F5-4357-873A-3B31DCED4047}"/>
              </a:ext>
            </a:extLst>
          </p:cNvPr>
          <p:cNvGrpSpPr/>
          <p:nvPr/>
        </p:nvGrpSpPr>
        <p:grpSpPr>
          <a:xfrm>
            <a:off x="411621" y="261918"/>
            <a:ext cx="418879" cy="387135"/>
            <a:chOff x="1458690" y="646176"/>
            <a:chExt cx="551590" cy="509789"/>
          </a:xfrm>
        </p:grpSpPr>
        <p:sp>
          <p:nvSpPr>
            <p:cNvPr id="83" name="Rectangle 82">
              <a:extLst>
                <a:ext uri="{FF2B5EF4-FFF2-40B4-BE49-F238E27FC236}">
                  <a16:creationId xmlns="" xmlns:a16="http://schemas.microsoft.com/office/drawing/2014/main" id="{16952339-6AB3-4E43-8C39-C744FAC6F00B}"/>
                </a:ext>
              </a:extLst>
            </p:cNvPr>
            <p:cNvSpPr/>
            <p:nvPr/>
          </p:nvSpPr>
          <p:spPr>
            <a:xfrm>
              <a:off x="1458690" y="646176"/>
              <a:ext cx="467646" cy="446262"/>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ectangle 83">
              <a:extLst>
                <a:ext uri="{FF2B5EF4-FFF2-40B4-BE49-F238E27FC236}">
                  <a16:creationId xmlns="" xmlns:a16="http://schemas.microsoft.com/office/drawing/2014/main" id="{77D3040E-9043-406C-A4B6-BF60818BFC06}"/>
                </a:ext>
              </a:extLst>
            </p:cNvPr>
            <p:cNvSpPr/>
            <p:nvPr/>
          </p:nvSpPr>
          <p:spPr>
            <a:xfrm>
              <a:off x="1550130" y="713232"/>
              <a:ext cx="441862" cy="421657"/>
            </a:xfrm>
            <a:prstGeom prst="rect">
              <a:avLst/>
            </a:prstGeom>
            <a:solidFill>
              <a:srgbClr val="E09A0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a:extLst>
                <a:ext uri="{FF2B5EF4-FFF2-40B4-BE49-F238E27FC236}">
                  <a16:creationId xmlns="" xmlns:a16="http://schemas.microsoft.com/office/drawing/2014/main" id="{33131909-F461-4B1D-B769-2185699C59B1}"/>
                </a:ext>
              </a:extLst>
            </p:cNvPr>
            <p:cNvSpPr/>
            <p:nvPr/>
          </p:nvSpPr>
          <p:spPr>
            <a:xfrm>
              <a:off x="1629378" y="792480"/>
              <a:ext cx="380902" cy="36348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 xmlns:p14="http://schemas.microsoft.com/office/powerpoint/2010/main" val="154078342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a:extLst>
              <a:ext uri="{FF2B5EF4-FFF2-40B4-BE49-F238E27FC236}">
                <a16:creationId xmlns="" xmlns:a16="http://schemas.microsoft.com/office/drawing/2014/main" id="{F503AEBE-1E03-4684-8C14-3D2431798396}"/>
              </a:ext>
            </a:extLst>
          </p:cNvPr>
          <p:cNvSpPr/>
          <p:nvPr/>
        </p:nvSpPr>
        <p:spPr>
          <a:xfrm>
            <a:off x="1921487" y="1271934"/>
            <a:ext cx="8376417" cy="8745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33" name="Freeform: Shape 119">
            <a:extLst>
              <a:ext uri="{FF2B5EF4-FFF2-40B4-BE49-F238E27FC236}">
                <a16:creationId xmlns="" xmlns:a16="http://schemas.microsoft.com/office/drawing/2014/main" id="{52A9698E-9662-4C29-95B1-61AEB7D9493A}"/>
              </a:ext>
            </a:extLst>
          </p:cNvPr>
          <p:cNvSpPr/>
          <p:nvPr/>
        </p:nvSpPr>
        <p:spPr>
          <a:xfrm rot="20367121">
            <a:off x="1516545" y="1068079"/>
            <a:ext cx="1005337" cy="1167293"/>
          </a:xfrm>
          <a:custGeom>
            <a:avLst/>
            <a:gdLst>
              <a:gd name="connsiteX0" fmla="*/ 1012829 w 1186604"/>
              <a:gd name="connsiteY0" fmla="*/ 1136721 h 1310495"/>
              <a:gd name="connsiteX1" fmla="*/ 173774 w 1186604"/>
              <a:gd name="connsiteY1" fmla="*/ 1136721 h 1310495"/>
              <a:gd name="connsiteX2" fmla="*/ 173774 w 1186604"/>
              <a:gd name="connsiteY2" fmla="*/ 297665 h 1310495"/>
              <a:gd name="connsiteX3" fmla="*/ 479985 w 1186604"/>
              <a:gd name="connsiteY3" fmla="*/ 134752 h 1310495"/>
              <a:gd name="connsiteX4" fmla="*/ 532312 w 1186604"/>
              <a:gd name="connsiteY4" fmla="*/ 129737 h 1310495"/>
              <a:gd name="connsiteX5" fmla="*/ 607559 w 1186604"/>
              <a:gd name="connsiteY5" fmla="*/ 0 h 1310495"/>
              <a:gd name="connsiteX6" fmla="*/ 684485 w 1186604"/>
              <a:gd name="connsiteY6" fmla="*/ 132631 h 1310495"/>
              <a:gd name="connsiteX7" fmla="*/ 706619 w 1186604"/>
              <a:gd name="connsiteY7" fmla="*/ 134752 h 1310495"/>
              <a:gd name="connsiteX8" fmla="*/ 1012829 w 1186604"/>
              <a:gd name="connsiteY8" fmla="*/ 297665 h 1310495"/>
              <a:gd name="connsiteX9" fmla="*/ 1012829 w 1186604"/>
              <a:gd name="connsiteY9" fmla="*/ 1136721 h 13104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86604" h="1310495">
                <a:moveTo>
                  <a:pt x="1012829" y="1136721"/>
                </a:moveTo>
                <a:cubicBezTo>
                  <a:pt x="781130" y="1368420"/>
                  <a:pt x="405473" y="1368420"/>
                  <a:pt x="173774" y="1136721"/>
                </a:cubicBezTo>
                <a:cubicBezTo>
                  <a:pt x="-57925" y="905022"/>
                  <a:pt x="-57925" y="529364"/>
                  <a:pt x="173774" y="297665"/>
                </a:cubicBezTo>
                <a:cubicBezTo>
                  <a:pt x="260661" y="210778"/>
                  <a:pt x="367792" y="156474"/>
                  <a:pt x="479985" y="134752"/>
                </a:cubicBezTo>
                <a:lnTo>
                  <a:pt x="532312" y="129737"/>
                </a:lnTo>
                <a:lnTo>
                  <a:pt x="607559" y="0"/>
                </a:lnTo>
                <a:lnTo>
                  <a:pt x="684485" y="132631"/>
                </a:lnTo>
                <a:lnTo>
                  <a:pt x="706619" y="134752"/>
                </a:lnTo>
                <a:cubicBezTo>
                  <a:pt x="818811" y="156474"/>
                  <a:pt x="925942" y="210778"/>
                  <a:pt x="1012829" y="297665"/>
                </a:cubicBezTo>
                <a:cubicBezTo>
                  <a:pt x="1244529" y="529364"/>
                  <a:pt x="1244529" y="905022"/>
                  <a:pt x="1012829" y="1136721"/>
                </a:cubicBez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 xmlns:a16="http://schemas.microsoft.com/office/drawing/2014/main" id="{0F995ED5-F280-5244-8848-B0FEC0D9E2A8}"/>
              </a:ext>
            </a:extLst>
          </p:cNvPr>
          <p:cNvSpPr/>
          <p:nvPr/>
        </p:nvSpPr>
        <p:spPr>
          <a:xfrm>
            <a:off x="-9728" y="-17670"/>
            <a:ext cx="12201728" cy="75898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itle 1">
            <a:extLst>
              <a:ext uri="{FF2B5EF4-FFF2-40B4-BE49-F238E27FC236}">
                <a16:creationId xmlns="" xmlns:a16="http://schemas.microsoft.com/office/drawing/2014/main" id="{D83EBF44-EBE8-4247-8907-0353B91C666E}"/>
              </a:ext>
            </a:extLst>
          </p:cNvPr>
          <p:cNvSpPr txBox="1">
            <a:spLocks/>
          </p:cNvSpPr>
          <p:nvPr/>
        </p:nvSpPr>
        <p:spPr>
          <a:xfrm>
            <a:off x="902239" y="215854"/>
            <a:ext cx="9965457" cy="444772"/>
          </a:xfrm>
          <a:prstGeom prst="rect">
            <a:avLst/>
          </a:prstGeom>
        </p:spPr>
        <p:txBody>
          <a:bodyPr>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en-US" sz="3200" b="1" dirty="0" smtClean="0">
                <a:solidFill>
                  <a:schemeClr val="tx1">
                    <a:lumMod val="85000"/>
                    <a:lumOff val="15000"/>
                  </a:schemeClr>
                </a:solidFill>
                <a:ea typeface="+mj-ea"/>
                <a:cs typeface="+mj-cs"/>
              </a:rPr>
              <a:t>Unique Selling Point   USP</a:t>
            </a:r>
            <a:endParaRPr kumimoji="0" lang="en-IN" sz="3200" b="1" i="0" u="none" strike="noStrike" kern="1200" cap="none" spc="0" normalizeH="0" baseline="0" noProof="0" dirty="0">
              <a:ln>
                <a:noFill/>
              </a:ln>
              <a:solidFill>
                <a:schemeClr val="tx1">
                  <a:lumMod val="85000"/>
                  <a:lumOff val="15000"/>
                </a:schemeClr>
              </a:solidFill>
              <a:effectLst/>
              <a:uLnTx/>
              <a:uFillTx/>
              <a:ea typeface="+mj-ea"/>
              <a:cs typeface="+mj-cs"/>
            </a:endParaRPr>
          </a:p>
        </p:txBody>
      </p:sp>
      <p:grpSp>
        <p:nvGrpSpPr>
          <p:cNvPr id="5" name="Group 4">
            <a:extLst>
              <a:ext uri="{FF2B5EF4-FFF2-40B4-BE49-F238E27FC236}">
                <a16:creationId xmlns="" xmlns:a16="http://schemas.microsoft.com/office/drawing/2014/main" id="{779A5DE4-54F5-4357-873A-3B31DCED4047}"/>
              </a:ext>
            </a:extLst>
          </p:cNvPr>
          <p:cNvGrpSpPr/>
          <p:nvPr/>
        </p:nvGrpSpPr>
        <p:grpSpPr>
          <a:xfrm>
            <a:off x="411621" y="261918"/>
            <a:ext cx="418879" cy="387135"/>
            <a:chOff x="1458690" y="646176"/>
            <a:chExt cx="551590" cy="509789"/>
          </a:xfrm>
        </p:grpSpPr>
        <p:sp>
          <p:nvSpPr>
            <p:cNvPr id="6" name="Rectangle 5">
              <a:extLst>
                <a:ext uri="{FF2B5EF4-FFF2-40B4-BE49-F238E27FC236}">
                  <a16:creationId xmlns="" xmlns:a16="http://schemas.microsoft.com/office/drawing/2014/main" id="{16952339-6AB3-4E43-8C39-C744FAC6F00B}"/>
                </a:ext>
              </a:extLst>
            </p:cNvPr>
            <p:cNvSpPr/>
            <p:nvPr/>
          </p:nvSpPr>
          <p:spPr>
            <a:xfrm>
              <a:off x="1458690" y="646176"/>
              <a:ext cx="467646" cy="446262"/>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 xmlns:a16="http://schemas.microsoft.com/office/drawing/2014/main" id="{77D3040E-9043-406C-A4B6-BF60818BFC06}"/>
                </a:ext>
              </a:extLst>
            </p:cNvPr>
            <p:cNvSpPr/>
            <p:nvPr/>
          </p:nvSpPr>
          <p:spPr>
            <a:xfrm>
              <a:off x="1550130" y="713232"/>
              <a:ext cx="441862" cy="421657"/>
            </a:xfrm>
            <a:prstGeom prst="rect">
              <a:avLst/>
            </a:prstGeom>
            <a:solidFill>
              <a:srgbClr val="E09A0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 xmlns:a16="http://schemas.microsoft.com/office/drawing/2014/main" id="{33131909-F461-4B1D-B769-2185699C59B1}"/>
                </a:ext>
              </a:extLst>
            </p:cNvPr>
            <p:cNvSpPr/>
            <p:nvPr/>
          </p:nvSpPr>
          <p:spPr>
            <a:xfrm>
              <a:off x="1629378" y="792480"/>
              <a:ext cx="380902" cy="36348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 name="Rectangle 8">
            <a:extLst>
              <a:ext uri="{FF2B5EF4-FFF2-40B4-BE49-F238E27FC236}">
                <a16:creationId xmlns="" xmlns:a16="http://schemas.microsoft.com/office/drawing/2014/main" id="{A3D8F679-E289-4651-A73C-4E0CCFD9484D}"/>
              </a:ext>
            </a:extLst>
          </p:cNvPr>
          <p:cNvSpPr/>
          <p:nvPr/>
        </p:nvSpPr>
        <p:spPr>
          <a:xfrm>
            <a:off x="2028167" y="3895119"/>
            <a:ext cx="8376416" cy="85337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0" name="Rectangle 9">
            <a:extLst>
              <a:ext uri="{FF2B5EF4-FFF2-40B4-BE49-F238E27FC236}">
                <a16:creationId xmlns="" xmlns:a16="http://schemas.microsoft.com/office/drawing/2014/main" id="{F503AEBE-1E03-4684-8C14-3D2431798396}"/>
              </a:ext>
            </a:extLst>
          </p:cNvPr>
          <p:cNvSpPr/>
          <p:nvPr/>
        </p:nvSpPr>
        <p:spPr>
          <a:xfrm>
            <a:off x="2028167" y="2552094"/>
            <a:ext cx="8376417" cy="8745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1" name="Freeform: Shape 118">
            <a:extLst>
              <a:ext uri="{FF2B5EF4-FFF2-40B4-BE49-F238E27FC236}">
                <a16:creationId xmlns="" xmlns:a16="http://schemas.microsoft.com/office/drawing/2014/main" id="{4CDD7D33-54D4-4394-823C-AF7DCDA47606}"/>
              </a:ext>
            </a:extLst>
          </p:cNvPr>
          <p:cNvSpPr/>
          <p:nvPr/>
        </p:nvSpPr>
        <p:spPr>
          <a:xfrm rot="16200000">
            <a:off x="1453904" y="3738546"/>
            <a:ext cx="1056941" cy="1160329"/>
          </a:xfrm>
          <a:custGeom>
            <a:avLst/>
            <a:gdLst>
              <a:gd name="connsiteX0" fmla="*/ 1186604 w 1186604"/>
              <a:gd name="connsiteY0" fmla="*/ 709375 h 1302677"/>
              <a:gd name="connsiteX1" fmla="*/ 593302 w 1186604"/>
              <a:gd name="connsiteY1" fmla="*/ 1302677 h 1302677"/>
              <a:gd name="connsiteX2" fmla="*/ 0 w 1186604"/>
              <a:gd name="connsiteY2" fmla="*/ 709375 h 1302677"/>
              <a:gd name="connsiteX3" fmla="*/ 473731 w 1186604"/>
              <a:gd name="connsiteY3" fmla="*/ 128127 h 1302677"/>
              <a:gd name="connsiteX4" fmla="*/ 530377 w 1186604"/>
              <a:gd name="connsiteY4" fmla="*/ 122417 h 1302677"/>
              <a:gd name="connsiteX5" fmla="*/ 601378 w 1186604"/>
              <a:gd name="connsiteY5" fmla="*/ 0 h 1302677"/>
              <a:gd name="connsiteX6" fmla="*/ 673383 w 1186604"/>
              <a:gd name="connsiteY6" fmla="*/ 124146 h 1302677"/>
              <a:gd name="connsiteX7" fmla="*/ 712873 w 1186604"/>
              <a:gd name="connsiteY7" fmla="*/ 128127 h 1302677"/>
              <a:gd name="connsiteX8" fmla="*/ 1186604 w 1186604"/>
              <a:gd name="connsiteY8" fmla="*/ 709375 h 13026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86604" h="1302677">
                <a:moveTo>
                  <a:pt x="1186604" y="709375"/>
                </a:moveTo>
                <a:cubicBezTo>
                  <a:pt x="1186604" y="1037047"/>
                  <a:pt x="920974" y="1302677"/>
                  <a:pt x="593302" y="1302677"/>
                </a:cubicBezTo>
                <a:cubicBezTo>
                  <a:pt x="265630" y="1302677"/>
                  <a:pt x="0" y="1037047"/>
                  <a:pt x="0" y="709375"/>
                </a:cubicBezTo>
                <a:cubicBezTo>
                  <a:pt x="0" y="422662"/>
                  <a:pt x="203373" y="183450"/>
                  <a:pt x="473731" y="128127"/>
                </a:cubicBezTo>
                <a:lnTo>
                  <a:pt x="530377" y="122417"/>
                </a:lnTo>
                <a:lnTo>
                  <a:pt x="601378" y="0"/>
                </a:lnTo>
                <a:lnTo>
                  <a:pt x="673383" y="124146"/>
                </a:lnTo>
                <a:lnTo>
                  <a:pt x="712873" y="128127"/>
                </a:lnTo>
                <a:cubicBezTo>
                  <a:pt x="983231" y="183450"/>
                  <a:pt x="1186604" y="422662"/>
                  <a:pt x="1186604" y="709375"/>
                </a:cubicBezTo>
                <a:close/>
              </a:path>
            </a:pathLst>
          </a:custGeom>
          <a:solidFill>
            <a:srgbClr val="E09A0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 xmlns:a16="http://schemas.microsoft.com/office/drawing/2014/main" id="{A8518D7B-A519-46BC-9B88-0E5F6FDDF7E4}"/>
              </a:ext>
            </a:extLst>
          </p:cNvPr>
          <p:cNvSpPr/>
          <p:nvPr/>
        </p:nvSpPr>
        <p:spPr>
          <a:xfrm>
            <a:off x="1597549" y="2554267"/>
            <a:ext cx="882355" cy="882354"/>
          </a:xfrm>
          <a:prstGeom prst="ellipse">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Content Placeholder 2">
            <a:extLst>
              <a:ext uri="{FF2B5EF4-FFF2-40B4-BE49-F238E27FC236}">
                <a16:creationId xmlns="" xmlns:a16="http://schemas.microsoft.com/office/drawing/2014/main" id="{0EEACF84-A37D-4795-8677-D3025801E2A4}"/>
              </a:ext>
            </a:extLst>
          </p:cNvPr>
          <p:cNvSpPr txBox="1">
            <a:spLocks/>
          </p:cNvSpPr>
          <p:nvPr/>
        </p:nvSpPr>
        <p:spPr>
          <a:xfrm>
            <a:off x="2640489" y="2632580"/>
            <a:ext cx="7190027" cy="83992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b="1" dirty="0" smtClean="0"/>
              <a:t>PRICE</a:t>
            </a:r>
            <a:endParaRPr lang="en-US" b="1" dirty="0"/>
          </a:p>
          <a:p>
            <a:pPr marL="0" indent="0">
              <a:lnSpc>
                <a:spcPct val="100000"/>
              </a:lnSpc>
              <a:spcBef>
                <a:spcPts val="0"/>
              </a:spcBef>
              <a:buNone/>
            </a:pPr>
            <a:r>
              <a:rPr lang="en-US" sz="1800" dirty="0" smtClean="0"/>
              <a:t>Lowest price compared to international and local competitors </a:t>
            </a:r>
            <a:endParaRPr lang="en-US" sz="1800" dirty="0"/>
          </a:p>
        </p:txBody>
      </p:sp>
      <p:sp>
        <p:nvSpPr>
          <p:cNvPr id="14" name="Content Placeholder 2">
            <a:extLst>
              <a:ext uri="{FF2B5EF4-FFF2-40B4-BE49-F238E27FC236}">
                <a16:creationId xmlns="" xmlns:a16="http://schemas.microsoft.com/office/drawing/2014/main" id="{C86A89F5-744F-42B5-A8E7-B2DD22B30344}"/>
              </a:ext>
            </a:extLst>
          </p:cNvPr>
          <p:cNvSpPr txBox="1">
            <a:spLocks/>
          </p:cNvSpPr>
          <p:nvPr/>
        </p:nvSpPr>
        <p:spPr>
          <a:xfrm>
            <a:off x="2619473" y="4002328"/>
            <a:ext cx="7419387" cy="727198"/>
          </a:xfrm>
          <a:prstGeom prst="rect">
            <a:avLst/>
          </a:prstGeom>
          <a:no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b="1" dirty="0" smtClean="0"/>
              <a:t>AFTERMARKET</a:t>
            </a:r>
            <a:endParaRPr lang="en-US" sz="2400" b="1" dirty="0"/>
          </a:p>
          <a:p>
            <a:pPr>
              <a:lnSpc>
                <a:spcPct val="100000"/>
              </a:lnSpc>
              <a:spcBef>
                <a:spcPts val="0"/>
              </a:spcBef>
              <a:buNone/>
            </a:pPr>
            <a:r>
              <a:rPr lang="en-US" sz="1800" dirty="0" smtClean="0"/>
              <a:t>Only company to provide Collision Avoidance System as aftermarket solution</a:t>
            </a:r>
            <a:endParaRPr lang="en-US" sz="1800" dirty="0"/>
          </a:p>
        </p:txBody>
      </p:sp>
      <p:sp>
        <p:nvSpPr>
          <p:cNvPr id="15" name="Rectangle 14">
            <a:extLst>
              <a:ext uri="{FF2B5EF4-FFF2-40B4-BE49-F238E27FC236}">
                <a16:creationId xmlns="" xmlns:a16="http://schemas.microsoft.com/office/drawing/2014/main" id="{A3D8F679-E289-4651-A73C-4E0CCFD9484D}"/>
              </a:ext>
            </a:extLst>
          </p:cNvPr>
          <p:cNvSpPr/>
          <p:nvPr/>
        </p:nvSpPr>
        <p:spPr>
          <a:xfrm>
            <a:off x="2043436" y="5224292"/>
            <a:ext cx="8361147" cy="85337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6" name="Oval 15">
            <a:extLst>
              <a:ext uri="{FF2B5EF4-FFF2-40B4-BE49-F238E27FC236}">
                <a16:creationId xmlns="" xmlns:a16="http://schemas.microsoft.com/office/drawing/2014/main" id="{6FAEE154-5E1C-4636-98C9-292848A8CA4C}"/>
              </a:ext>
            </a:extLst>
          </p:cNvPr>
          <p:cNvSpPr/>
          <p:nvPr/>
        </p:nvSpPr>
        <p:spPr>
          <a:xfrm>
            <a:off x="1597549" y="5200791"/>
            <a:ext cx="882355" cy="882354"/>
          </a:xfrm>
          <a:prstGeom prst="ellipse">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Content Placeholder 2">
            <a:extLst>
              <a:ext uri="{FF2B5EF4-FFF2-40B4-BE49-F238E27FC236}">
                <a16:creationId xmlns="" xmlns:a16="http://schemas.microsoft.com/office/drawing/2014/main" id="{7F401A83-C800-4E2E-81FA-CA5A9C3BA5E4}"/>
              </a:ext>
            </a:extLst>
          </p:cNvPr>
          <p:cNvSpPr txBox="1">
            <a:spLocks/>
          </p:cNvSpPr>
          <p:nvPr/>
        </p:nvSpPr>
        <p:spPr>
          <a:xfrm>
            <a:off x="2698682" y="5335433"/>
            <a:ext cx="7219340" cy="88235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b="1" dirty="0" smtClean="0"/>
              <a:t>UNIVERSAL</a:t>
            </a:r>
            <a:endParaRPr lang="en-US" b="1" dirty="0"/>
          </a:p>
          <a:p>
            <a:pPr>
              <a:lnSpc>
                <a:spcPct val="100000"/>
              </a:lnSpc>
              <a:spcBef>
                <a:spcPts val="0"/>
              </a:spcBef>
              <a:buNone/>
            </a:pPr>
            <a:r>
              <a:rPr lang="en-US" sz="1800" dirty="0" smtClean="0"/>
              <a:t>From passenger segment to mining trucks, we cover </a:t>
            </a:r>
            <a:r>
              <a:rPr lang="en-US" sz="1800" dirty="0" smtClean="0"/>
              <a:t>all</a:t>
            </a:r>
            <a:endParaRPr lang="en-US" sz="1800" dirty="0"/>
          </a:p>
        </p:txBody>
      </p:sp>
      <p:sp>
        <p:nvSpPr>
          <p:cNvPr id="18" name="Freeform: Shape 117">
            <a:extLst>
              <a:ext uri="{FF2B5EF4-FFF2-40B4-BE49-F238E27FC236}">
                <a16:creationId xmlns="" xmlns:a16="http://schemas.microsoft.com/office/drawing/2014/main" id="{FE2942CA-CE16-4D63-86BD-4353699C5501}"/>
              </a:ext>
            </a:extLst>
          </p:cNvPr>
          <p:cNvSpPr/>
          <p:nvPr/>
        </p:nvSpPr>
        <p:spPr>
          <a:xfrm rot="8100000" flipV="1">
            <a:off x="1512303" y="4990910"/>
            <a:ext cx="1056941" cy="1167293"/>
          </a:xfrm>
          <a:custGeom>
            <a:avLst/>
            <a:gdLst>
              <a:gd name="connsiteX0" fmla="*/ 173774 w 1186604"/>
              <a:gd name="connsiteY0" fmla="*/ 297665 h 1310495"/>
              <a:gd name="connsiteX1" fmla="*/ 173774 w 1186604"/>
              <a:gd name="connsiteY1" fmla="*/ 1136721 h 1310495"/>
              <a:gd name="connsiteX2" fmla="*/ 1012829 w 1186604"/>
              <a:gd name="connsiteY2" fmla="*/ 1136721 h 1310495"/>
              <a:gd name="connsiteX3" fmla="*/ 1012829 w 1186604"/>
              <a:gd name="connsiteY3" fmla="*/ 297665 h 1310495"/>
              <a:gd name="connsiteX4" fmla="*/ 706619 w 1186604"/>
              <a:gd name="connsiteY4" fmla="*/ 134752 h 1310495"/>
              <a:gd name="connsiteX5" fmla="*/ 684485 w 1186604"/>
              <a:gd name="connsiteY5" fmla="*/ 132631 h 1310495"/>
              <a:gd name="connsiteX6" fmla="*/ 607559 w 1186604"/>
              <a:gd name="connsiteY6" fmla="*/ 0 h 1310495"/>
              <a:gd name="connsiteX7" fmla="*/ 532312 w 1186604"/>
              <a:gd name="connsiteY7" fmla="*/ 129737 h 1310495"/>
              <a:gd name="connsiteX8" fmla="*/ 479985 w 1186604"/>
              <a:gd name="connsiteY8" fmla="*/ 134752 h 1310495"/>
              <a:gd name="connsiteX9" fmla="*/ 173774 w 1186604"/>
              <a:gd name="connsiteY9" fmla="*/ 297665 h 13104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86604" h="1310495">
                <a:moveTo>
                  <a:pt x="173774" y="297665"/>
                </a:moveTo>
                <a:cubicBezTo>
                  <a:pt x="-57925" y="529364"/>
                  <a:pt x="-57925" y="905022"/>
                  <a:pt x="173774" y="1136721"/>
                </a:cubicBezTo>
                <a:cubicBezTo>
                  <a:pt x="405473" y="1368420"/>
                  <a:pt x="781130" y="1368420"/>
                  <a:pt x="1012829" y="1136721"/>
                </a:cubicBezTo>
                <a:cubicBezTo>
                  <a:pt x="1244529" y="905022"/>
                  <a:pt x="1244529" y="529364"/>
                  <a:pt x="1012829" y="297665"/>
                </a:cubicBezTo>
                <a:cubicBezTo>
                  <a:pt x="925942" y="210778"/>
                  <a:pt x="818811" y="156474"/>
                  <a:pt x="706619" y="134752"/>
                </a:cubicBezTo>
                <a:lnTo>
                  <a:pt x="684485" y="132631"/>
                </a:lnTo>
                <a:lnTo>
                  <a:pt x="607559" y="0"/>
                </a:lnTo>
                <a:lnTo>
                  <a:pt x="532312" y="129737"/>
                </a:lnTo>
                <a:lnTo>
                  <a:pt x="479985" y="134752"/>
                </a:lnTo>
                <a:cubicBezTo>
                  <a:pt x="367792" y="156474"/>
                  <a:pt x="260661" y="210778"/>
                  <a:pt x="173774" y="297665"/>
                </a:cubicBezTo>
                <a:close/>
              </a:path>
            </a:pathLst>
          </a:cu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19">
            <a:extLst>
              <a:ext uri="{FF2B5EF4-FFF2-40B4-BE49-F238E27FC236}">
                <a16:creationId xmlns="" xmlns:a16="http://schemas.microsoft.com/office/drawing/2014/main" id="{52A9698E-9662-4C29-95B1-61AEB7D9493A}"/>
              </a:ext>
            </a:extLst>
          </p:cNvPr>
          <p:cNvSpPr/>
          <p:nvPr/>
        </p:nvSpPr>
        <p:spPr>
          <a:xfrm rot="13500000">
            <a:off x="1466583" y="2448735"/>
            <a:ext cx="1056941" cy="1167293"/>
          </a:xfrm>
          <a:custGeom>
            <a:avLst/>
            <a:gdLst>
              <a:gd name="connsiteX0" fmla="*/ 1012829 w 1186604"/>
              <a:gd name="connsiteY0" fmla="*/ 1136721 h 1310495"/>
              <a:gd name="connsiteX1" fmla="*/ 173774 w 1186604"/>
              <a:gd name="connsiteY1" fmla="*/ 1136721 h 1310495"/>
              <a:gd name="connsiteX2" fmla="*/ 173774 w 1186604"/>
              <a:gd name="connsiteY2" fmla="*/ 297665 h 1310495"/>
              <a:gd name="connsiteX3" fmla="*/ 479985 w 1186604"/>
              <a:gd name="connsiteY3" fmla="*/ 134752 h 1310495"/>
              <a:gd name="connsiteX4" fmla="*/ 532312 w 1186604"/>
              <a:gd name="connsiteY4" fmla="*/ 129737 h 1310495"/>
              <a:gd name="connsiteX5" fmla="*/ 607559 w 1186604"/>
              <a:gd name="connsiteY5" fmla="*/ 0 h 1310495"/>
              <a:gd name="connsiteX6" fmla="*/ 684485 w 1186604"/>
              <a:gd name="connsiteY6" fmla="*/ 132631 h 1310495"/>
              <a:gd name="connsiteX7" fmla="*/ 706619 w 1186604"/>
              <a:gd name="connsiteY7" fmla="*/ 134752 h 1310495"/>
              <a:gd name="connsiteX8" fmla="*/ 1012829 w 1186604"/>
              <a:gd name="connsiteY8" fmla="*/ 297665 h 1310495"/>
              <a:gd name="connsiteX9" fmla="*/ 1012829 w 1186604"/>
              <a:gd name="connsiteY9" fmla="*/ 1136721 h 13104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86604" h="1310495">
                <a:moveTo>
                  <a:pt x="1012829" y="1136721"/>
                </a:moveTo>
                <a:cubicBezTo>
                  <a:pt x="781130" y="1368420"/>
                  <a:pt x="405473" y="1368420"/>
                  <a:pt x="173774" y="1136721"/>
                </a:cubicBezTo>
                <a:cubicBezTo>
                  <a:pt x="-57925" y="905022"/>
                  <a:pt x="-57925" y="529364"/>
                  <a:pt x="173774" y="297665"/>
                </a:cubicBezTo>
                <a:cubicBezTo>
                  <a:pt x="260661" y="210778"/>
                  <a:pt x="367792" y="156474"/>
                  <a:pt x="479985" y="134752"/>
                </a:cubicBezTo>
                <a:lnTo>
                  <a:pt x="532312" y="129737"/>
                </a:lnTo>
                <a:lnTo>
                  <a:pt x="607559" y="0"/>
                </a:lnTo>
                <a:lnTo>
                  <a:pt x="684485" y="132631"/>
                </a:lnTo>
                <a:lnTo>
                  <a:pt x="706619" y="134752"/>
                </a:lnTo>
                <a:cubicBezTo>
                  <a:pt x="818811" y="156474"/>
                  <a:pt x="925942" y="210778"/>
                  <a:pt x="1012829" y="297665"/>
                </a:cubicBezTo>
                <a:cubicBezTo>
                  <a:pt x="1244529" y="529364"/>
                  <a:pt x="1244529" y="905022"/>
                  <a:pt x="1012829" y="1136721"/>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 xmlns:a16="http://schemas.microsoft.com/office/drawing/2014/main" id="{A8518D7B-A519-46BC-9B88-0E5F6FDDF7E4}"/>
              </a:ext>
            </a:extLst>
          </p:cNvPr>
          <p:cNvSpPr/>
          <p:nvPr/>
        </p:nvSpPr>
        <p:spPr>
          <a:xfrm>
            <a:off x="1597549" y="2539027"/>
            <a:ext cx="882355" cy="882354"/>
          </a:xfrm>
          <a:prstGeom prst="ellipse">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 xmlns:a16="http://schemas.microsoft.com/office/drawing/2014/main" id="{A8518D7B-A519-46BC-9B88-0E5F6FDDF7E4}"/>
              </a:ext>
            </a:extLst>
          </p:cNvPr>
          <p:cNvSpPr/>
          <p:nvPr/>
        </p:nvSpPr>
        <p:spPr>
          <a:xfrm>
            <a:off x="1612789" y="5175547"/>
            <a:ext cx="882355" cy="882354"/>
          </a:xfrm>
          <a:prstGeom prst="ellipse">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 xmlns:a16="http://schemas.microsoft.com/office/drawing/2014/main" id="{A8518D7B-A519-46BC-9B88-0E5F6FDDF7E4}"/>
              </a:ext>
            </a:extLst>
          </p:cNvPr>
          <p:cNvSpPr/>
          <p:nvPr/>
        </p:nvSpPr>
        <p:spPr>
          <a:xfrm>
            <a:off x="1612789" y="3864907"/>
            <a:ext cx="882355" cy="882354"/>
          </a:xfrm>
          <a:prstGeom prst="ellipse">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D:\Paritosh\documents\all projects\New website_brochure_ppt\Icons\new icons\tools.png"/>
          <p:cNvPicPr>
            <a:picLocks noChangeAspect="1" noChangeArrowheads="1"/>
          </p:cNvPicPr>
          <p:nvPr/>
        </p:nvPicPr>
        <p:blipFill>
          <a:blip r:embed="rId2" cstate="print"/>
          <a:srcRect/>
          <a:stretch>
            <a:fillRect/>
          </a:stretch>
        </p:blipFill>
        <p:spPr bwMode="auto">
          <a:xfrm>
            <a:off x="1813560" y="4136767"/>
            <a:ext cx="477520" cy="465396"/>
          </a:xfrm>
          <a:prstGeom prst="rect">
            <a:avLst/>
          </a:prstGeom>
          <a:noFill/>
        </p:spPr>
      </p:pic>
      <p:pic>
        <p:nvPicPr>
          <p:cNvPr id="1027" name="Picture 3" descr="D:\Paritosh\documents\all projects\New website_brochure_ppt\Icons\new icons\truck.png"/>
          <p:cNvPicPr>
            <a:picLocks noChangeAspect="1" noChangeArrowheads="1"/>
          </p:cNvPicPr>
          <p:nvPr/>
        </p:nvPicPr>
        <p:blipFill>
          <a:blip r:embed="rId3" cstate="print"/>
          <a:srcRect/>
          <a:stretch>
            <a:fillRect/>
          </a:stretch>
        </p:blipFill>
        <p:spPr bwMode="auto">
          <a:xfrm>
            <a:off x="1722120" y="5471160"/>
            <a:ext cx="655320" cy="327660"/>
          </a:xfrm>
          <a:prstGeom prst="rect">
            <a:avLst/>
          </a:prstGeom>
          <a:noFill/>
        </p:spPr>
      </p:pic>
      <p:pic>
        <p:nvPicPr>
          <p:cNvPr id="1028" name="Picture 4" descr="D:\Paritosh\documents\all projects\New website_brochure_ppt\Icons\money.png"/>
          <p:cNvPicPr>
            <a:picLocks noChangeAspect="1" noChangeArrowheads="1"/>
          </p:cNvPicPr>
          <p:nvPr/>
        </p:nvPicPr>
        <p:blipFill>
          <a:blip r:embed="rId4"/>
          <a:srcRect/>
          <a:stretch>
            <a:fillRect/>
          </a:stretch>
        </p:blipFill>
        <p:spPr bwMode="auto">
          <a:xfrm>
            <a:off x="1676402" y="2697480"/>
            <a:ext cx="720089" cy="597852"/>
          </a:xfrm>
          <a:prstGeom prst="rect">
            <a:avLst/>
          </a:prstGeom>
          <a:noFill/>
        </p:spPr>
      </p:pic>
      <p:sp>
        <p:nvSpPr>
          <p:cNvPr id="26" name="Oval 25">
            <a:extLst>
              <a:ext uri="{FF2B5EF4-FFF2-40B4-BE49-F238E27FC236}">
                <a16:creationId xmlns="" xmlns:a16="http://schemas.microsoft.com/office/drawing/2014/main" id="{A8518D7B-A519-46BC-9B88-0E5F6FDDF7E4}"/>
              </a:ext>
            </a:extLst>
          </p:cNvPr>
          <p:cNvSpPr/>
          <p:nvPr/>
        </p:nvSpPr>
        <p:spPr>
          <a:xfrm>
            <a:off x="1612789" y="1228387"/>
            <a:ext cx="882355" cy="882354"/>
          </a:xfrm>
          <a:prstGeom prst="ellipse">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Content Placeholder 2">
            <a:extLst>
              <a:ext uri="{FF2B5EF4-FFF2-40B4-BE49-F238E27FC236}">
                <a16:creationId xmlns="" xmlns:a16="http://schemas.microsoft.com/office/drawing/2014/main" id="{0EEACF84-A37D-4795-8677-D3025801E2A4}"/>
              </a:ext>
            </a:extLst>
          </p:cNvPr>
          <p:cNvSpPr txBox="1">
            <a:spLocks/>
          </p:cNvSpPr>
          <p:nvPr/>
        </p:nvSpPr>
        <p:spPr>
          <a:xfrm>
            <a:off x="2533809" y="1352420"/>
            <a:ext cx="7190027" cy="83992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b="1" dirty="0" smtClean="0"/>
              <a:t>LOGIC</a:t>
            </a:r>
            <a:endParaRPr lang="en-US" b="1" dirty="0"/>
          </a:p>
          <a:p>
            <a:pPr marL="0" indent="0">
              <a:lnSpc>
                <a:spcPct val="100000"/>
              </a:lnSpc>
              <a:spcBef>
                <a:spcPts val="0"/>
              </a:spcBef>
              <a:buNone/>
            </a:pPr>
            <a:r>
              <a:rPr lang="en-US" sz="1800" dirty="0" smtClean="0"/>
              <a:t>The entire algorithm has been developed based on Indian road conditions. </a:t>
            </a:r>
            <a:endParaRPr lang="en-US" sz="1800" dirty="0"/>
          </a:p>
        </p:txBody>
      </p:sp>
      <p:sp>
        <p:nvSpPr>
          <p:cNvPr id="15364" name="AutoShape 4" descr="Free Logic Icon of Line style - Available in SVG, PNG, EPS, AI &amp; Icon font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5366" name="Picture 6" descr="Free Logic Icon of Line style - Available in SVG, PNG, EPS, AI &amp; Icon fonts"/>
          <p:cNvPicPr>
            <a:picLocks noChangeAspect="1" noChangeArrowheads="1"/>
          </p:cNvPicPr>
          <p:nvPr/>
        </p:nvPicPr>
        <p:blipFill>
          <a:blip r:embed="rId5" cstate="print"/>
          <a:srcRect/>
          <a:stretch>
            <a:fillRect/>
          </a:stretch>
        </p:blipFill>
        <p:spPr bwMode="auto">
          <a:xfrm>
            <a:off x="1755776" y="1356360"/>
            <a:ext cx="617854" cy="617854"/>
          </a:xfrm>
          <a:prstGeom prst="rect">
            <a:avLst/>
          </a:prstGeom>
          <a:noFill/>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 xmlns:a16="http://schemas.microsoft.com/office/drawing/2014/main" id="{0F995ED5-F280-5244-8848-B0FEC0D9E2A8}"/>
              </a:ext>
            </a:extLst>
          </p:cNvPr>
          <p:cNvSpPr/>
          <p:nvPr/>
        </p:nvSpPr>
        <p:spPr>
          <a:xfrm>
            <a:off x="-9728" y="-17670"/>
            <a:ext cx="12201728" cy="75898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itle 1">
            <a:extLst>
              <a:ext uri="{FF2B5EF4-FFF2-40B4-BE49-F238E27FC236}">
                <a16:creationId xmlns="" xmlns:a16="http://schemas.microsoft.com/office/drawing/2014/main" id="{D83EBF44-EBE8-4247-8907-0353B91C666E}"/>
              </a:ext>
            </a:extLst>
          </p:cNvPr>
          <p:cNvSpPr txBox="1">
            <a:spLocks/>
          </p:cNvSpPr>
          <p:nvPr/>
        </p:nvSpPr>
        <p:spPr>
          <a:xfrm>
            <a:off x="902239" y="215854"/>
            <a:ext cx="9965457" cy="444772"/>
          </a:xfrm>
          <a:prstGeom prst="rect">
            <a:avLst/>
          </a:prstGeom>
        </p:spPr>
        <p:txBody>
          <a:bodyPr>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en-US" sz="3200" b="1" dirty="0" smtClean="0">
                <a:solidFill>
                  <a:schemeClr val="tx1">
                    <a:lumMod val="85000"/>
                    <a:lumOff val="15000"/>
                  </a:schemeClr>
                </a:solidFill>
                <a:ea typeface="+mj-ea"/>
                <a:cs typeface="+mj-cs"/>
              </a:rPr>
              <a:t>COMPETITORS</a:t>
            </a:r>
            <a:endParaRPr kumimoji="0" lang="en-IN" sz="3200" b="1" i="0" u="none" strike="noStrike" kern="1200" cap="none" spc="0" normalizeH="0" baseline="0" noProof="0" dirty="0">
              <a:ln>
                <a:noFill/>
              </a:ln>
              <a:solidFill>
                <a:schemeClr val="tx1">
                  <a:lumMod val="85000"/>
                  <a:lumOff val="15000"/>
                </a:schemeClr>
              </a:solidFill>
              <a:effectLst/>
              <a:uLnTx/>
              <a:uFillTx/>
              <a:ea typeface="+mj-ea"/>
              <a:cs typeface="+mj-cs"/>
            </a:endParaRPr>
          </a:p>
        </p:txBody>
      </p:sp>
      <p:grpSp>
        <p:nvGrpSpPr>
          <p:cNvPr id="2" name="Group 4">
            <a:extLst>
              <a:ext uri="{FF2B5EF4-FFF2-40B4-BE49-F238E27FC236}">
                <a16:creationId xmlns="" xmlns:a16="http://schemas.microsoft.com/office/drawing/2014/main" id="{779A5DE4-54F5-4357-873A-3B31DCED4047}"/>
              </a:ext>
            </a:extLst>
          </p:cNvPr>
          <p:cNvGrpSpPr/>
          <p:nvPr/>
        </p:nvGrpSpPr>
        <p:grpSpPr>
          <a:xfrm>
            <a:off x="411621" y="261918"/>
            <a:ext cx="418879" cy="387135"/>
            <a:chOff x="1458690" y="646176"/>
            <a:chExt cx="551590" cy="509789"/>
          </a:xfrm>
        </p:grpSpPr>
        <p:sp>
          <p:nvSpPr>
            <p:cNvPr id="6" name="Rectangle 5">
              <a:extLst>
                <a:ext uri="{FF2B5EF4-FFF2-40B4-BE49-F238E27FC236}">
                  <a16:creationId xmlns="" xmlns:a16="http://schemas.microsoft.com/office/drawing/2014/main" id="{16952339-6AB3-4E43-8C39-C744FAC6F00B}"/>
                </a:ext>
              </a:extLst>
            </p:cNvPr>
            <p:cNvSpPr/>
            <p:nvPr/>
          </p:nvSpPr>
          <p:spPr>
            <a:xfrm>
              <a:off x="1458690" y="646176"/>
              <a:ext cx="467646" cy="446262"/>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 xmlns:a16="http://schemas.microsoft.com/office/drawing/2014/main" id="{77D3040E-9043-406C-A4B6-BF60818BFC06}"/>
                </a:ext>
              </a:extLst>
            </p:cNvPr>
            <p:cNvSpPr/>
            <p:nvPr/>
          </p:nvSpPr>
          <p:spPr>
            <a:xfrm>
              <a:off x="1550130" y="713232"/>
              <a:ext cx="441862" cy="421657"/>
            </a:xfrm>
            <a:prstGeom prst="rect">
              <a:avLst/>
            </a:prstGeom>
            <a:solidFill>
              <a:srgbClr val="E09A0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 xmlns:a16="http://schemas.microsoft.com/office/drawing/2014/main" id="{33131909-F461-4B1D-B769-2185699C59B1}"/>
                </a:ext>
              </a:extLst>
            </p:cNvPr>
            <p:cNvSpPr/>
            <p:nvPr/>
          </p:nvSpPr>
          <p:spPr>
            <a:xfrm>
              <a:off x="1629378" y="792480"/>
              <a:ext cx="380902" cy="36348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aphicFrame>
        <p:nvGraphicFramePr>
          <p:cNvPr id="31" name="Table 30"/>
          <p:cNvGraphicFramePr>
            <a:graphicFrameLocks noGrp="1"/>
          </p:cNvGraphicFramePr>
          <p:nvPr/>
        </p:nvGraphicFramePr>
        <p:xfrm>
          <a:off x="1234443" y="1389200"/>
          <a:ext cx="9946634" cy="4333510"/>
        </p:xfrm>
        <a:graphic>
          <a:graphicData uri="http://schemas.openxmlformats.org/drawingml/2006/table">
            <a:tbl>
              <a:tblPr/>
              <a:tblGrid>
                <a:gridCol w="730028"/>
                <a:gridCol w="730028"/>
                <a:gridCol w="1916326"/>
                <a:gridCol w="730028"/>
                <a:gridCol w="730028"/>
                <a:gridCol w="730028"/>
                <a:gridCol w="730028"/>
                <a:gridCol w="730028"/>
                <a:gridCol w="730028"/>
                <a:gridCol w="730028"/>
                <a:gridCol w="730028"/>
                <a:gridCol w="730028"/>
              </a:tblGrid>
              <a:tr h="246522">
                <a:tc>
                  <a:txBody>
                    <a:bodyPr/>
                    <a:lstStyle/>
                    <a:p>
                      <a:pPr algn="l" fontAlgn="b"/>
                      <a:r>
                        <a:rPr lang="en-US" sz="1100" b="0" i="0" u="none" strike="noStrike" dirty="0">
                          <a:solidFill>
                            <a:srgbClr val="000000"/>
                          </a:solidFill>
                          <a:latin typeface="Calibri"/>
                        </a:rPr>
                        <a:t> </a:t>
                      </a:r>
                    </a:p>
                  </a:txBody>
                  <a:tcPr marL="9321" marR="9321" marT="9321"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solidFill>
                      <a:srgbClr val="FFF3CB"/>
                    </a:solidFill>
                  </a:tcPr>
                </a:tc>
                <a:tc>
                  <a:txBody>
                    <a:bodyPr/>
                    <a:lstStyle/>
                    <a:p>
                      <a:pPr algn="l" fontAlgn="b"/>
                      <a:r>
                        <a:rPr lang="en-US" sz="1100" b="0" i="0" u="none" strike="noStrike">
                          <a:solidFill>
                            <a:srgbClr val="000000"/>
                          </a:solidFill>
                          <a:latin typeface="Calibri"/>
                        </a:rPr>
                        <a:t> </a:t>
                      </a:r>
                    </a:p>
                  </a:txBody>
                  <a:tcPr marL="9321" marR="9321" marT="9321" marB="0" anchor="b">
                    <a:lnL>
                      <a:noFill/>
                    </a:lnL>
                    <a:lnR>
                      <a:noFill/>
                    </a:lnR>
                    <a:lnT w="12700" cap="flat" cmpd="sng" algn="ctr">
                      <a:solidFill>
                        <a:srgbClr val="000000"/>
                      </a:solidFill>
                      <a:prstDash val="solid"/>
                      <a:round/>
                      <a:headEnd type="none" w="med" len="med"/>
                      <a:tailEnd type="none" w="med" len="med"/>
                    </a:lnT>
                    <a:lnB>
                      <a:noFill/>
                    </a:lnB>
                    <a:solidFill>
                      <a:srgbClr val="FFF3CB"/>
                    </a:solidFill>
                  </a:tcPr>
                </a:tc>
                <a:tc>
                  <a:txBody>
                    <a:bodyPr/>
                    <a:lstStyle/>
                    <a:p>
                      <a:pPr algn="l" fontAlgn="b"/>
                      <a:r>
                        <a:rPr lang="en-US" sz="1100" b="0" i="0" u="none" strike="noStrike">
                          <a:solidFill>
                            <a:srgbClr val="000000"/>
                          </a:solidFill>
                          <a:latin typeface="Calibri"/>
                        </a:rPr>
                        <a:t> </a:t>
                      </a:r>
                    </a:p>
                  </a:txBody>
                  <a:tcPr marL="9321" marR="9321" marT="9321" marB="0" anchor="b">
                    <a:lnL>
                      <a:noFill/>
                    </a:lnL>
                    <a:lnR>
                      <a:noFill/>
                    </a:lnR>
                    <a:lnT w="12700" cap="flat" cmpd="sng" algn="ctr">
                      <a:solidFill>
                        <a:srgbClr val="000000"/>
                      </a:solidFill>
                      <a:prstDash val="solid"/>
                      <a:round/>
                      <a:headEnd type="none" w="med" len="med"/>
                      <a:tailEnd type="none" w="med" len="med"/>
                    </a:lnT>
                    <a:lnB>
                      <a:noFill/>
                    </a:lnB>
                    <a:solidFill>
                      <a:srgbClr val="FFF3CB"/>
                    </a:solidFill>
                  </a:tcPr>
                </a:tc>
                <a:tc>
                  <a:txBody>
                    <a:bodyPr/>
                    <a:lstStyle/>
                    <a:p>
                      <a:pPr algn="l" fontAlgn="b"/>
                      <a:r>
                        <a:rPr lang="en-US" sz="1100" b="0" i="0" u="none" strike="noStrike">
                          <a:solidFill>
                            <a:srgbClr val="000000"/>
                          </a:solidFill>
                          <a:latin typeface="Calibri"/>
                        </a:rPr>
                        <a:t> </a:t>
                      </a:r>
                    </a:p>
                  </a:txBody>
                  <a:tcPr marL="9321" marR="9321" marT="9321" marB="0" anchor="b">
                    <a:lnL>
                      <a:noFill/>
                    </a:lnL>
                    <a:lnR>
                      <a:noFill/>
                    </a:lnR>
                    <a:lnT w="12700" cap="flat" cmpd="sng" algn="ctr">
                      <a:solidFill>
                        <a:srgbClr val="000000"/>
                      </a:solidFill>
                      <a:prstDash val="solid"/>
                      <a:round/>
                      <a:headEnd type="none" w="med" len="med"/>
                      <a:tailEnd type="none" w="med" len="med"/>
                    </a:lnT>
                    <a:lnB>
                      <a:noFill/>
                    </a:lnB>
                    <a:solidFill>
                      <a:srgbClr val="FFF3CB"/>
                    </a:solidFill>
                  </a:tcPr>
                </a:tc>
                <a:tc>
                  <a:txBody>
                    <a:bodyPr/>
                    <a:lstStyle/>
                    <a:p>
                      <a:pPr algn="l" fontAlgn="b"/>
                      <a:r>
                        <a:rPr lang="en-US" sz="1100" b="0" i="0" u="none" strike="noStrike">
                          <a:solidFill>
                            <a:srgbClr val="000000"/>
                          </a:solidFill>
                          <a:latin typeface="Calibri"/>
                        </a:rPr>
                        <a:t> </a:t>
                      </a:r>
                    </a:p>
                  </a:txBody>
                  <a:tcPr marL="9321" marR="9321" marT="9321" marB="0" anchor="b">
                    <a:lnL>
                      <a:noFill/>
                    </a:lnL>
                    <a:lnR>
                      <a:noFill/>
                    </a:lnR>
                    <a:lnT w="12700" cap="flat" cmpd="sng" algn="ctr">
                      <a:solidFill>
                        <a:srgbClr val="000000"/>
                      </a:solidFill>
                      <a:prstDash val="solid"/>
                      <a:round/>
                      <a:headEnd type="none" w="med" len="med"/>
                      <a:tailEnd type="none" w="med" len="med"/>
                    </a:lnT>
                    <a:lnB>
                      <a:noFill/>
                    </a:lnB>
                    <a:solidFill>
                      <a:srgbClr val="FFF3CB"/>
                    </a:solidFill>
                  </a:tcPr>
                </a:tc>
                <a:tc>
                  <a:txBody>
                    <a:bodyPr/>
                    <a:lstStyle/>
                    <a:p>
                      <a:pPr algn="l" fontAlgn="b"/>
                      <a:r>
                        <a:rPr lang="en-US" sz="1100" b="0" i="0" u="none" strike="noStrike">
                          <a:solidFill>
                            <a:srgbClr val="000000"/>
                          </a:solidFill>
                          <a:latin typeface="Calibri"/>
                        </a:rPr>
                        <a:t> </a:t>
                      </a:r>
                    </a:p>
                  </a:txBody>
                  <a:tcPr marL="9321" marR="9321" marT="9321" marB="0" anchor="b">
                    <a:lnL>
                      <a:noFill/>
                    </a:lnL>
                    <a:lnR>
                      <a:noFill/>
                    </a:lnR>
                    <a:lnT w="12700" cap="flat" cmpd="sng" algn="ctr">
                      <a:solidFill>
                        <a:srgbClr val="000000"/>
                      </a:solidFill>
                      <a:prstDash val="solid"/>
                      <a:round/>
                      <a:headEnd type="none" w="med" len="med"/>
                      <a:tailEnd type="none" w="med" len="med"/>
                    </a:lnT>
                    <a:lnB>
                      <a:noFill/>
                    </a:lnB>
                    <a:solidFill>
                      <a:srgbClr val="FFF3CB"/>
                    </a:solidFill>
                  </a:tcPr>
                </a:tc>
                <a:tc>
                  <a:txBody>
                    <a:bodyPr/>
                    <a:lstStyle/>
                    <a:p>
                      <a:pPr algn="l" fontAlgn="b"/>
                      <a:r>
                        <a:rPr lang="en-US" sz="1100" b="0" i="0" u="none" strike="noStrike">
                          <a:solidFill>
                            <a:srgbClr val="000000"/>
                          </a:solidFill>
                          <a:latin typeface="Calibri"/>
                        </a:rPr>
                        <a:t> </a:t>
                      </a:r>
                    </a:p>
                  </a:txBody>
                  <a:tcPr marL="9321" marR="9321" marT="9321" marB="0" anchor="b">
                    <a:lnL>
                      <a:noFill/>
                    </a:lnL>
                    <a:lnR>
                      <a:noFill/>
                    </a:lnR>
                    <a:lnT w="12700" cap="flat" cmpd="sng" algn="ctr">
                      <a:solidFill>
                        <a:srgbClr val="000000"/>
                      </a:solidFill>
                      <a:prstDash val="solid"/>
                      <a:round/>
                      <a:headEnd type="none" w="med" len="med"/>
                      <a:tailEnd type="none" w="med" len="med"/>
                    </a:lnT>
                    <a:lnB>
                      <a:noFill/>
                    </a:lnB>
                    <a:solidFill>
                      <a:srgbClr val="FFF3CB"/>
                    </a:solidFill>
                  </a:tcPr>
                </a:tc>
                <a:tc>
                  <a:txBody>
                    <a:bodyPr/>
                    <a:lstStyle/>
                    <a:p>
                      <a:pPr algn="l" fontAlgn="b"/>
                      <a:r>
                        <a:rPr lang="en-US" sz="1100" b="0" i="0" u="none" strike="noStrike">
                          <a:solidFill>
                            <a:srgbClr val="000000"/>
                          </a:solidFill>
                          <a:latin typeface="Calibri"/>
                        </a:rPr>
                        <a:t> </a:t>
                      </a:r>
                    </a:p>
                  </a:txBody>
                  <a:tcPr marL="9321" marR="9321" marT="9321" marB="0" anchor="b">
                    <a:lnL>
                      <a:noFill/>
                    </a:lnL>
                    <a:lnR>
                      <a:noFill/>
                    </a:lnR>
                    <a:lnT w="12700" cap="flat" cmpd="sng" algn="ctr">
                      <a:solidFill>
                        <a:srgbClr val="000000"/>
                      </a:solidFill>
                      <a:prstDash val="solid"/>
                      <a:round/>
                      <a:headEnd type="none" w="med" len="med"/>
                      <a:tailEnd type="none" w="med" len="med"/>
                    </a:lnT>
                    <a:lnB>
                      <a:noFill/>
                    </a:lnB>
                    <a:solidFill>
                      <a:srgbClr val="FFF3CB"/>
                    </a:solidFill>
                  </a:tcPr>
                </a:tc>
                <a:tc>
                  <a:txBody>
                    <a:bodyPr/>
                    <a:lstStyle/>
                    <a:p>
                      <a:pPr algn="l" fontAlgn="b"/>
                      <a:r>
                        <a:rPr lang="en-US" sz="1100" b="0" i="0" u="none" strike="noStrike">
                          <a:solidFill>
                            <a:srgbClr val="000000"/>
                          </a:solidFill>
                          <a:latin typeface="Calibri"/>
                        </a:rPr>
                        <a:t> </a:t>
                      </a:r>
                    </a:p>
                  </a:txBody>
                  <a:tcPr marL="9321" marR="9321" marT="9321" marB="0" anchor="b">
                    <a:lnL>
                      <a:noFill/>
                    </a:lnL>
                    <a:lnR>
                      <a:noFill/>
                    </a:lnR>
                    <a:lnT w="12700" cap="flat" cmpd="sng" algn="ctr">
                      <a:solidFill>
                        <a:srgbClr val="000000"/>
                      </a:solidFill>
                      <a:prstDash val="solid"/>
                      <a:round/>
                      <a:headEnd type="none" w="med" len="med"/>
                      <a:tailEnd type="none" w="med" len="med"/>
                    </a:lnT>
                    <a:lnB>
                      <a:noFill/>
                    </a:lnB>
                    <a:solidFill>
                      <a:srgbClr val="FFF3CB"/>
                    </a:solidFill>
                  </a:tcPr>
                </a:tc>
                <a:tc>
                  <a:txBody>
                    <a:bodyPr/>
                    <a:lstStyle/>
                    <a:p>
                      <a:pPr algn="l" fontAlgn="b"/>
                      <a:r>
                        <a:rPr lang="en-US" sz="1100" b="0" i="0" u="none" strike="noStrike">
                          <a:solidFill>
                            <a:srgbClr val="000000"/>
                          </a:solidFill>
                          <a:latin typeface="Calibri"/>
                        </a:rPr>
                        <a:t> </a:t>
                      </a:r>
                    </a:p>
                  </a:txBody>
                  <a:tcPr marL="9321" marR="9321" marT="9321" marB="0" anchor="b">
                    <a:lnL>
                      <a:noFill/>
                    </a:lnL>
                    <a:lnR>
                      <a:noFill/>
                    </a:lnR>
                    <a:lnT w="12700" cap="flat" cmpd="sng" algn="ctr">
                      <a:solidFill>
                        <a:srgbClr val="000000"/>
                      </a:solidFill>
                      <a:prstDash val="solid"/>
                      <a:round/>
                      <a:headEnd type="none" w="med" len="med"/>
                      <a:tailEnd type="none" w="med" len="med"/>
                    </a:lnT>
                    <a:lnB>
                      <a:noFill/>
                    </a:lnB>
                    <a:solidFill>
                      <a:srgbClr val="FFF3CB"/>
                    </a:solidFill>
                  </a:tcPr>
                </a:tc>
                <a:tc>
                  <a:txBody>
                    <a:bodyPr/>
                    <a:lstStyle/>
                    <a:p>
                      <a:pPr algn="l" fontAlgn="b"/>
                      <a:r>
                        <a:rPr lang="en-US" sz="1100" b="0" i="0" u="none" strike="noStrike">
                          <a:solidFill>
                            <a:srgbClr val="000000"/>
                          </a:solidFill>
                          <a:latin typeface="Calibri"/>
                        </a:rPr>
                        <a:t> </a:t>
                      </a:r>
                    </a:p>
                  </a:txBody>
                  <a:tcPr marL="9321" marR="9321" marT="9321" marB="0" anchor="b">
                    <a:lnL>
                      <a:noFill/>
                    </a:lnL>
                    <a:lnR>
                      <a:noFill/>
                    </a:lnR>
                    <a:lnT w="12700" cap="flat" cmpd="sng" algn="ctr">
                      <a:solidFill>
                        <a:srgbClr val="000000"/>
                      </a:solidFill>
                      <a:prstDash val="solid"/>
                      <a:round/>
                      <a:headEnd type="none" w="med" len="med"/>
                      <a:tailEnd type="none" w="med" len="med"/>
                    </a:lnT>
                    <a:lnB>
                      <a:noFill/>
                    </a:lnB>
                    <a:solidFill>
                      <a:srgbClr val="FFF3CB"/>
                    </a:solidFill>
                  </a:tcPr>
                </a:tc>
                <a:tc>
                  <a:txBody>
                    <a:bodyPr/>
                    <a:lstStyle/>
                    <a:p>
                      <a:pPr algn="l" fontAlgn="b"/>
                      <a:r>
                        <a:rPr lang="en-US" sz="1100" b="0" i="0" u="none" strike="noStrike">
                          <a:solidFill>
                            <a:srgbClr val="000000"/>
                          </a:solidFill>
                          <a:latin typeface="Calibri"/>
                        </a:rPr>
                        <a:t> </a:t>
                      </a:r>
                    </a:p>
                  </a:txBody>
                  <a:tcPr marL="9321" marR="9321" marT="9321"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F3CB"/>
                    </a:solidFill>
                  </a:tcPr>
                </a:tc>
              </a:tr>
              <a:tr h="480719">
                <a:tc>
                  <a:txBody>
                    <a:bodyPr/>
                    <a:lstStyle/>
                    <a:p>
                      <a:pPr algn="l" fontAlgn="b">
                        <a:lnSpc>
                          <a:spcPct val="200000"/>
                        </a:lnSpc>
                      </a:pPr>
                      <a:r>
                        <a:rPr lang="en-US" sz="1100" b="0" i="0" u="none" strike="noStrike" dirty="0">
                          <a:solidFill>
                            <a:srgbClr val="FF0000"/>
                          </a:solidFill>
                          <a:latin typeface="Calibri"/>
                        </a:rPr>
                        <a:t> </a:t>
                      </a:r>
                    </a:p>
                  </a:txBody>
                  <a:tcPr marL="9321" marR="9321" marT="9321"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solidFill>
                      <a:srgbClr val="FFF3CB"/>
                    </a:solidFill>
                  </a:tcPr>
                </a:tc>
                <a:tc>
                  <a:txBody>
                    <a:bodyPr/>
                    <a:lstStyle/>
                    <a:p>
                      <a:pPr algn="l" fontAlgn="b">
                        <a:lnSpc>
                          <a:spcPct val="200000"/>
                        </a:lnSpc>
                      </a:pPr>
                      <a:r>
                        <a:rPr lang="en-US" sz="1100" b="0" i="0" u="none" strike="noStrike" dirty="0">
                          <a:solidFill>
                            <a:srgbClr val="FF0000"/>
                          </a:solidFill>
                          <a:latin typeface="Calibri"/>
                        </a:rPr>
                        <a:t> </a:t>
                      </a:r>
                    </a:p>
                  </a:txBody>
                  <a:tcPr marL="9321" marR="9321" marT="9321" marB="0" anchor="b">
                    <a:lnL>
                      <a:noFill/>
                    </a:lnL>
                    <a:lnR>
                      <a:noFill/>
                    </a:lnR>
                    <a:lnT>
                      <a:noFill/>
                    </a:lnT>
                    <a:lnB w="12700" cap="flat" cmpd="sng" algn="ctr">
                      <a:solidFill>
                        <a:srgbClr val="000000"/>
                      </a:solidFill>
                      <a:prstDash val="solid"/>
                      <a:round/>
                      <a:headEnd type="none" w="med" len="med"/>
                      <a:tailEnd type="none" w="med" len="med"/>
                    </a:lnB>
                    <a:solidFill>
                      <a:srgbClr val="FFF3CB"/>
                    </a:solidFill>
                  </a:tcPr>
                </a:tc>
                <a:tc>
                  <a:txBody>
                    <a:bodyPr/>
                    <a:lstStyle/>
                    <a:p>
                      <a:pPr algn="l" fontAlgn="b">
                        <a:lnSpc>
                          <a:spcPct val="200000"/>
                        </a:lnSpc>
                      </a:pPr>
                      <a:r>
                        <a:rPr lang="en-US" sz="2200" b="0" i="0" u="none" strike="noStrike" dirty="0">
                          <a:solidFill>
                            <a:srgbClr val="FF0000"/>
                          </a:solidFill>
                          <a:latin typeface="Calibri"/>
                        </a:rPr>
                        <a:t>Competitors </a:t>
                      </a:r>
                    </a:p>
                  </a:txBody>
                  <a:tcPr marL="9321" marR="9321" marT="9321" marB="0" anchor="b">
                    <a:lnL>
                      <a:noFill/>
                    </a:lnL>
                    <a:lnR>
                      <a:noFill/>
                    </a:lnR>
                    <a:lnT>
                      <a:noFill/>
                    </a:lnT>
                    <a:lnB w="12700" cap="flat" cmpd="sng" algn="ctr">
                      <a:solidFill>
                        <a:srgbClr val="000000"/>
                      </a:solidFill>
                      <a:prstDash val="solid"/>
                      <a:round/>
                      <a:headEnd type="none" w="med" len="med"/>
                      <a:tailEnd type="none" w="med" len="med"/>
                    </a:lnB>
                    <a:solidFill>
                      <a:srgbClr val="FFF3CB"/>
                    </a:solidFill>
                  </a:tcPr>
                </a:tc>
                <a:tc>
                  <a:txBody>
                    <a:bodyPr/>
                    <a:lstStyle/>
                    <a:p>
                      <a:pPr algn="l" fontAlgn="b">
                        <a:lnSpc>
                          <a:spcPct val="200000"/>
                        </a:lnSpc>
                      </a:pPr>
                      <a:r>
                        <a:rPr lang="en-US" sz="2200" b="0" i="0" u="none" strike="noStrike" dirty="0">
                          <a:solidFill>
                            <a:srgbClr val="FF0000"/>
                          </a:solidFill>
                          <a:latin typeface="Calibri"/>
                        </a:rPr>
                        <a:t> </a:t>
                      </a:r>
                    </a:p>
                  </a:txBody>
                  <a:tcPr marL="9321" marR="9321" marT="9321" marB="0" anchor="b">
                    <a:lnL>
                      <a:noFill/>
                    </a:lnL>
                    <a:lnR>
                      <a:noFill/>
                    </a:lnR>
                    <a:lnT>
                      <a:noFill/>
                    </a:lnT>
                    <a:lnB w="12700" cap="flat" cmpd="sng" algn="ctr">
                      <a:solidFill>
                        <a:srgbClr val="000000"/>
                      </a:solidFill>
                      <a:prstDash val="solid"/>
                      <a:round/>
                      <a:headEnd type="none" w="med" len="med"/>
                      <a:tailEnd type="none" w="med" len="med"/>
                    </a:lnB>
                    <a:solidFill>
                      <a:srgbClr val="FFF3CB"/>
                    </a:solidFill>
                  </a:tcPr>
                </a:tc>
                <a:tc gridSpan="5">
                  <a:txBody>
                    <a:bodyPr/>
                    <a:lstStyle/>
                    <a:p>
                      <a:pPr algn="l" fontAlgn="b">
                        <a:lnSpc>
                          <a:spcPct val="200000"/>
                        </a:lnSpc>
                      </a:pPr>
                      <a:r>
                        <a:rPr lang="en-US" sz="2200" b="0" i="0" u="none" strike="noStrike" dirty="0">
                          <a:solidFill>
                            <a:srgbClr val="FF0000"/>
                          </a:solidFill>
                          <a:latin typeface="Calibri"/>
                        </a:rPr>
                        <a:t>Advantage over them </a:t>
                      </a:r>
                    </a:p>
                  </a:txBody>
                  <a:tcPr marL="9321" marR="9321" marT="9321" marB="0" anchor="b">
                    <a:lnL>
                      <a:noFill/>
                    </a:lnL>
                    <a:lnR>
                      <a:noFill/>
                    </a:lnR>
                    <a:lnT>
                      <a:noFill/>
                    </a:lnT>
                    <a:lnB w="12700" cap="flat" cmpd="sng" algn="ctr">
                      <a:solidFill>
                        <a:srgbClr val="000000"/>
                      </a:solidFill>
                      <a:prstDash val="solid"/>
                      <a:round/>
                      <a:headEnd type="none" w="med" len="med"/>
                      <a:tailEnd type="none" w="med" len="med"/>
                    </a:lnB>
                    <a:solidFill>
                      <a:srgbClr val="FFF3CB"/>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b">
                        <a:lnSpc>
                          <a:spcPct val="200000"/>
                        </a:lnSpc>
                      </a:pPr>
                      <a:r>
                        <a:rPr lang="en-US" sz="1100" b="0" i="0" u="none" strike="noStrike" dirty="0">
                          <a:solidFill>
                            <a:srgbClr val="000000"/>
                          </a:solidFill>
                          <a:latin typeface="Calibri"/>
                        </a:rPr>
                        <a:t> </a:t>
                      </a:r>
                    </a:p>
                  </a:txBody>
                  <a:tcPr marL="9321" marR="9321" marT="9321" marB="0" anchor="b">
                    <a:lnL>
                      <a:noFill/>
                    </a:lnL>
                    <a:lnR>
                      <a:noFill/>
                    </a:lnR>
                    <a:lnT>
                      <a:noFill/>
                    </a:lnT>
                    <a:lnB w="12700" cap="flat" cmpd="sng" algn="ctr">
                      <a:solidFill>
                        <a:srgbClr val="000000"/>
                      </a:solidFill>
                      <a:prstDash val="solid"/>
                      <a:round/>
                      <a:headEnd type="none" w="med" len="med"/>
                      <a:tailEnd type="none" w="med" len="med"/>
                    </a:lnB>
                    <a:solidFill>
                      <a:srgbClr val="FFF3CB"/>
                    </a:solidFill>
                  </a:tcPr>
                </a:tc>
                <a:tc>
                  <a:txBody>
                    <a:bodyPr/>
                    <a:lstStyle/>
                    <a:p>
                      <a:pPr algn="l" fontAlgn="b">
                        <a:lnSpc>
                          <a:spcPct val="200000"/>
                        </a:lnSpc>
                      </a:pPr>
                      <a:r>
                        <a:rPr lang="en-US" sz="1100" b="0" i="0" u="none" strike="noStrike" dirty="0">
                          <a:solidFill>
                            <a:srgbClr val="000000"/>
                          </a:solidFill>
                          <a:latin typeface="Calibri"/>
                        </a:rPr>
                        <a:t> </a:t>
                      </a:r>
                    </a:p>
                  </a:txBody>
                  <a:tcPr marL="9321" marR="9321" marT="9321" marB="0" anchor="b">
                    <a:lnL>
                      <a:noFill/>
                    </a:lnL>
                    <a:lnR>
                      <a:noFill/>
                    </a:lnR>
                    <a:lnT>
                      <a:noFill/>
                    </a:lnT>
                    <a:lnB w="12700" cap="flat" cmpd="sng" algn="ctr">
                      <a:solidFill>
                        <a:srgbClr val="000000"/>
                      </a:solidFill>
                      <a:prstDash val="solid"/>
                      <a:round/>
                      <a:headEnd type="none" w="med" len="med"/>
                      <a:tailEnd type="none" w="med" len="med"/>
                    </a:lnB>
                    <a:solidFill>
                      <a:srgbClr val="FFF3CB"/>
                    </a:solidFill>
                  </a:tcPr>
                </a:tc>
                <a:tc>
                  <a:txBody>
                    <a:bodyPr/>
                    <a:lstStyle/>
                    <a:p>
                      <a:pPr algn="l" fontAlgn="b">
                        <a:lnSpc>
                          <a:spcPct val="200000"/>
                        </a:lnSpc>
                      </a:pPr>
                      <a:r>
                        <a:rPr lang="en-US" sz="1100" b="0" i="0" u="none" strike="noStrike" dirty="0">
                          <a:solidFill>
                            <a:srgbClr val="000000"/>
                          </a:solidFill>
                          <a:latin typeface="Calibri"/>
                        </a:rPr>
                        <a:t> </a:t>
                      </a:r>
                    </a:p>
                  </a:txBody>
                  <a:tcPr marL="9321" marR="9321" marT="9321"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3CB"/>
                    </a:solidFill>
                  </a:tcPr>
                </a:tc>
              </a:tr>
              <a:tr h="468393">
                <a:tc>
                  <a:txBody>
                    <a:bodyPr/>
                    <a:lstStyle/>
                    <a:p>
                      <a:pPr algn="l" fontAlgn="b"/>
                      <a:r>
                        <a:rPr lang="en-US" sz="1100" b="0" i="0" u="none" strike="noStrike" dirty="0">
                          <a:solidFill>
                            <a:srgbClr val="000000"/>
                          </a:solidFill>
                          <a:latin typeface="Calibri"/>
                        </a:rPr>
                        <a:t> </a:t>
                      </a:r>
                    </a:p>
                  </a:txBody>
                  <a:tcPr marL="9321" marR="9321" marT="9321"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algn="l" fontAlgn="b"/>
                      <a:r>
                        <a:rPr lang="en-US" sz="1100" b="1" i="0" u="none" strike="noStrike" dirty="0">
                          <a:solidFill>
                            <a:schemeClr val="tx1"/>
                          </a:solidFill>
                          <a:latin typeface="Calibri"/>
                        </a:rPr>
                        <a:t> </a:t>
                      </a:r>
                    </a:p>
                  </a:txBody>
                  <a:tcPr marL="9321" marR="9321" marT="9321" marB="0" anchor="b">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algn="l" fontAlgn="b"/>
                      <a:r>
                        <a:rPr lang="en-US" sz="2200" b="1" i="0" u="none" strike="noStrike" dirty="0">
                          <a:solidFill>
                            <a:schemeClr val="tx1"/>
                          </a:solidFill>
                          <a:latin typeface="Calibri"/>
                        </a:rPr>
                        <a:t>Mobileye</a:t>
                      </a:r>
                    </a:p>
                  </a:txBody>
                  <a:tcPr marL="9321" marR="9321" marT="9321" marB="0" anchor="b">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algn="l" fontAlgn="b"/>
                      <a:r>
                        <a:rPr lang="en-US" sz="2200" b="1" i="0" u="none" strike="noStrike">
                          <a:solidFill>
                            <a:schemeClr val="tx1"/>
                          </a:solidFill>
                          <a:latin typeface="Calibri"/>
                        </a:rPr>
                        <a:t> </a:t>
                      </a:r>
                    </a:p>
                  </a:txBody>
                  <a:tcPr marL="9321" marR="9321" marT="9321" marB="0" anchor="b">
                    <a:lnL>
                      <a:noFill/>
                    </a:lnL>
                    <a:lnR>
                      <a:noFill/>
                    </a:lnR>
                    <a:lnT w="12700" cap="flat" cmpd="sng" algn="ctr">
                      <a:solidFill>
                        <a:srgbClr val="000000"/>
                      </a:solidFill>
                      <a:prstDash val="solid"/>
                      <a:round/>
                      <a:headEnd type="none" w="med" len="med"/>
                      <a:tailEnd type="none" w="med" len="med"/>
                    </a:lnT>
                    <a:lnB>
                      <a:noFill/>
                    </a:lnB>
                    <a:solidFill>
                      <a:srgbClr val="FFFFFF"/>
                    </a:solidFill>
                  </a:tcPr>
                </a:tc>
                <a:tc gridSpan="7">
                  <a:txBody>
                    <a:bodyPr/>
                    <a:lstStyle/>
                    <a:p>
                      <a:pPr algn="l" fontAlgn="b"/>
                      <a:r>
                        <a:rPr lang="en-US" sz="2200" b="1" i="0" u="none" strike="noStrike">
                          <a:solidFill>
                            <a:schemeClr val="tx1"/>
                          </a:solidFill>
                          <a:latin typeface="Calibri"/>
                        </a:rPr>
                        <a:t>Radar Sensor over Camera sensor. </a:t>
                      </a:r>
                    </a:p>
                  </a:txBody>
                  <a:tcPr marL="9321" marR="9321" marT="9321" marB="0" anchor="b">
                    <a:lnL>
                      <a:noFill/>
                    </a:lnL>
                    <a:lnR>
                      <a:noFill/>
                    </a:lnR>
                    <a:lnT w="12700" cap="flat" cmpd="sng" algn="ctr">
                      <a:solidFill>
                        <a:srgbClr val="000000"/>
                      </a:solidFill>
                      <a:prstDash val="solid"/>
                      <a:round/>
                      <a:headEnd type="none" w="med" len="med"/>
                      <a:tailEnd type="none" w="med" len="med"/>
                    </a:lnT>
                    <a:lnB>
                      <a:noFill/>
                    </a:lnB>
                    <a:solidFill>
                      <a:srgbClr val="FFFFFF"/>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b"/>
                      <a:r>
                        <a:rPr lang="en-US" sz="1100" b="0" i="0" u="none" strike="noStrike">
                          <a:solidFill>
                            <a:srgbClr val="000000"/>
                          </a:solidFill>
                          <a:latin typeface="Calibri"/>
                        </a:rPr>
                        <a:t> </a:t>
                      </a:r>
                    </a:p>
                  </a:txBody>
                  <a:tcPr marL="9321" marR="9321" marT="9321"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FFFF"/>
                    </a:solidFill>
                  </a:tcPr>
                </a:tc>
              </a:tr>
              <a:tr h="468393">
                <a:tc>
                  <a:txBody>
                    <a:bodyPr/>
                    <a:lstStyle/>
                    <a:p>
                      <a:pPr algn="l" fontAlgn="b"/>
                      <a:r>
                        <a:rPr lang="en-US" sz="1100" b="0" i="0" u="none" strike="noStrike">
                          <a:solidFill>
                            <a:srgbClr val="000000"/>
                          </a:solidFill>
                          <a:latin typeface="Calibri"/>
                        </a:rPr>
                        <a:t> </a:t>
                      </a:r>
                    </a:p>
                  </a:txBody>
                  <a:tcPr marL="9321" marR="9321" marT="9321" marB="0" anchor="b">
                    <a:lnL w="1270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gn="l" fontAlgn="b"/>
                      <a:r>
                        <a:rPr lang="en-US" sz="1100" b="1" i="0" u="none" strike="noStrike">
                          <a:solidFill>
                            <a:schemeClr val="tx1"/>
                          </a:solidFill>
                          <a:latin typeface="Calibri"/>
                        </a:rPr>
                        <a:t> </a:t>
                      </a:r>
                    </a:p>
                  </a:txBody>
                  <a:tcPr marL="9321" marR="9321" marT="9321" marB="0" anchor="b">
                    <a:lnL>
                      <a:noFill/>
                    </a:lnL>
                    <a:lnR>
                      <a:noFill/>
                    </a:lnR>
                    <a:lnT>
                      <a:noFill/>
                    </a:lnT>
                    <a:lnB>
                      <a:noFill/>
                    </a:lnB>
                    <a:solidFill>
                      <a:srgbClr val="FFFFFF"/>
                    </a:solidFill>
                  </a:tcPr>
                </a:tc>
                <a:tc>
                  <a:txBody>
                    <a:bodyPr/>
                    <a:lstStyle/>
                    <a:p>
                      <a:pPr algn="l" fontAlgn="b"/>
                      <a:r>
                        <a:rPr lang="en-US" sz="2200" b="1" i="0" u="none" strike="noStrike" dirty="0">
                          <a:solidFill>
                            <a:schemeClr val="tx1"/>
                          </a:solidFill>
                          <a:latin typeface="Calibri"/>
                        </a:rPr>
                        <a:t> </a:t>
                      </a:r>
                    </a:p>
                  </a:txBody>
                  <a:tcPr marL="9321" marR="9321" marT="9321" marB="0" anchor="b">
                    <a:lnL>
                      <a:noFill/>
                    </a:lnL>
                    <a:lnR>
                      <a:noFill/>
                    </a:lnR>
                    <a:lnT>
                      <a:noFill/>
                    </a:lnT>
                    <a:lnB>
                      <a:noFill/>
                    </a:lnB>
                    <a:solidFill>
                      <a:srgbClr val="FFFFFF"/>
                    </a:solidFill>
                  </a:tcPr>
                </a:tc>
                <a:tc>
                  <a:txBody>
                    <a:bodyPr/>
                    <a:lstStyle/>
                    <a:p>
                      <a:pPr algn="l" fontAlgn="b"/>
                      <a:r>
                        <a:rPr lang="en-US" sz="2200" b="1" i="0" u="none" strike="noStrike" dirty="0">
                          <a:solidFill>
                            <a:schemeClr val="tx1"/>
                          </a:solidFill>
                          <a:latin typeface="Calibri"/>
                        </a:rPr>
                        <a:t> </a:t>
                      </a:r>
                    </a:p>
                  </a:txBody>
                  <a:tcPr marL="9321" marR="9321" marT="9321" marB="0" anchor="b">
                    <a:lnL>
                      <a:noFill/>
                    </a:lnL>
                    <a:lnR>
                      <a:noFill/>
                    </a:lnR>
                    <a:lnT>
                      <a:noFill/>
                    </a:lnT>
                    <a:lnB>
                      <a:noFill/>
                    </a:lnB>
                    <a:solidFill>
                      <a:srgbClr val="FFFFFF"/>
                    </a:solidFill>
                  </a:tcPr>
                </a:tc>
                <a:tc gridSpan="6">
                  <a:txBody>
                    <a:bodyPr/>
                    <a:lstStyle/>
                    <a:p>
                      <a:pPr algn="l" fontAlgn="b"/>
                      <a:r>
                        <a:rPr lang="en-US" sz="2200" b="1" i="0" u="none" strike="noStrike">
                          <a:solidFill>
                            <a:schemeClr val="tx1"/>
                          </a:solidFill>
                          <a:latin typeface="Calibri"/>
                        </a:rPr>
                        <a:t>Much less cost than them. </a:t>
                      </a:r>
                    </a:p>
                  </a:txBody>
                  <a:tcPr marL="9321" marR="9321" marT="9321" marB="0" anchor="b">
                    <a:lnL>
                      <a:noFill/>
                    </a:lnL>
                    <a:lnR>
                      <a:noFill/>
                    </a:lnR>
                    <a:lnT>
                      <a:noFill/>
                    </a:lnT>
                    <a:lnB>
                      <a:noFill/>
                    </a:lnB>
                    <a:solidFill>
                      <a:srgbClr val="FFFFFF"/>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b"/>
                      <a:r>
                        <a:rPr lang="en-US" sz="1100" b="1" i="0" u="none" strike="noStrike">
                          <a:solidFill>
                            <a:schemeClr val="tx1"/>
                          </a:solidFill>
                          <a:latin typeface="Calibri"/>
                        </a:rPr>
                        <a:t> </a:t>
                      </a:r>
                    </a:p>
                  </a:txBody>
                  <a:tcPr marL="9321" marR="9321" marT="9321" marB="0" anchor="b">
                    <a:lnL>
                      <a:noFill/>
                    </a:lnL>
                    <a:lnR>
                      <a:noFill/>
                    </a:lnR>
                    <a:lnT>
                      <a:noFill/>
                    </a:lnT>
                    <a:lnB>
                      <a:noFill/>
                    </a:lnB>
                    <a:solidFill>
                      <a:srgbClr val="FFFFFF"/>
                    </a:solidFill>
                  </a:tcPr>
                </a:tc>
                <a:tc>
                  <a:txBody>
                    <a:bodyPr/>
                    <a:lstStyle/>
                    <a:p>
                      <a:pPr algn="l" fontAlgn="b"/>
                      <a:r>
                        <a:rPr lang="en-US" sz="1100" b="0" i="0" u="none" strike="noStrike">
                          <a:solidFill>
                            <a:srgbClr val="000000"/>
                          </a:solidFill>
                          <a:latin typeface="Calibri"/>
                        </a:rPr>
                        <a:t> </a:t>
                      </a:r>
                    </a:p>
                  </a:txBody>
                  <a:tcPr marL="9321" marR="9321" marT="9321"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tr>
              <a:tr h="468393">
                <a:tc>
                  <a:txBody>
                    <a:bodyPr/>
                    <a:lstStyle/>
                    <a:p>
                      <a:pPr algn="l" fontAlgn="b"/>
                      <a:r>
                        <a:rPr lang="en-US" sz="1100" b="0" i="0" u="none" strike="noStrike">
                          <a:solidFill>
                            <a:srgbClr val="000000"/>
                          </a:solidFill>
                          <a:latin typeface="Calibri"/>
                        </a:rPr>
                        <a:t> </a:t>
                      </a:r>
                    </a:p>
                  </a:txBody>
                  <a:tcPr marL="9321" marR="9321" marT="9321" marB="0" anchor="b">
                    <a:lnL w="1270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gn="l" fontAlgn="b"/>
                      <a:r>
                        <a:rPr lang="en-US" sz="1100" b="1" i="0" u="none" strike="noStrike">
                          <a:solidFill>
                            <a:schemeClr val="tx1"/>
                          </a:solidFill>
                          <a:latin typeface="Calibri"/>
                        </a:rPr>
                        <a:t> </a:t>
                      </a:r>
                    </a:p>
                  </a:txBody>
                  <a:tcPr marL="9321" marR="9321" marT="9321" marB="0" anchor="b">
                    <a:lnL>
                      <a:noFill/>
                    </a:lnL>
                    <a:lnR>
                      <a:noFill/>
                    </a:lnR>
                    <a:lnT>
                      <a:noFill/>
                    </a:lnT>
                    <a:lnB>
                      <a:noFill/>
                    </a:lnB>
                    <a:solidFill>
                      <a:srgbClr val="FFFFFF"/>
                    </a:solidFill>
                  </a:tcPr>
                </a:tc>
                <a:tc>
                  <a:txBody>
                    <a:bodyPr/>
                    <a:lstStyle/>
                    <a:p>
                      <a:pPr algn="l" fontAlgn="b"/>
                      <a:r>
                        <a:rPr lang="en-US" sz="2200" b="1" i="0" u="none" strike="noStrike">
                          <a:solidFill>
                            <a:schemeClr val="tx1"/>
                          </a:solidFill>
                          <a:latin typeface="Calibri"/>
                        </a:rPr>
                        <a:t> </a:t>
                      </a:r>
                    </a:p>
                  </a:txBody>
                  <a:tcPr marL="9321" marR="9321" marT="9321" marB="0" anchor="b">
                    <a:lnL>
                      <a:noFill/>
                    </a:lnL>
                    <a:lnR>
                      <a:noFill/>
                    </a:lnR>
                    <a:lnT>
                      <a:noFill/>
                    </a:lnT>
                    <a:lnB>
                      <a:noFill/>
                    </a:lnB>
                    <a:solidFill>
                      <a:srgbClr val="FFFFFF"/>
                    </a:solidFill>
                  </a:tcPr>
                </a:tc>
                <a:tc>
                  <a:txBody>
                    <a:bodyPr/>
                    <a:lstStyle/>
                    <a:p>
                      <a:pPr algn="l" fontAlgn="b"/>
                      <a:r>
                        <a:rPr lang="en-US" sz="2200" b="1" i="0" u="none" strike="noStrike" dirty="0">
                          <a:solidFill>
                            <a:schemeClr val="tx1"/>
                          </a:solidFill>
                          <a:latin typeface="Calibri"/>
                        </a:rPr>
                        <a:t> </a:t>
                      </a:r>
                    </a:p>
                  </a:txBody>
                  <a:tcPr marL="9321" marR="9321" marT="9321" marB="0" anchor="b">
                    <a:lnL>
                      <a:noFill/>
                    </a:lnL>
                    <a:lnR>
                      <a:noFill/>
                    </a:lnR>
                    <a:lnT>
                      <a:noFill/>
                    </a:lnT>
                    <a:lnB>
                      <a:noFill/>
                    </a:lnB>
                    <a:solidFill>
                      <a:srgbClr val="FFFFFF"/>
                    </a:solidFill>
                  </a:tcPr>
                </a:tc>
                <a:tc gridSpan="5">
                  <a:txBody>
                    <a:bodyPr/>
                    <a:lstStyle/>
                    <a:p>
                      <a:pPr algn="l" fontAlgn="b"/>
                      <a:r>
                        <a:rPr lang="en-US" sz="2200" b="1" i="0" u="none" strike="noStrike" dirty="0">
                          <a:solidFill>
                            <a:schemeClr val="tx1"/>
                          </a:solidFill>
                          <a:latin typeface="Calibri"/>
                        </a:rPr>
                        <a:t>No automatic braking </a:t>
                      </a:r>
                    </a:p>
                  </a:txBody>
                  <a:tcPr marL="9321" marR="9321" marT="9321" marB="0" anchor="b">
                    <a:lnL>
                      <a:noFill/>
                    </a:lnL>
                    <a:lnR>
                      <a:noFill/>
                    </a:lnR>
                    <a:lnT>
                      <a:noFill/>
                    </a:lnT>
                    <a:lnB>
                      <a:noFill/>
                    </a:lnB>
                    <a:solidFill>
                      <a:srgbClr val="FFFFFF"/>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b"/>
                      <a:r>
                        <a:rPr lang="en-US" sz="1100" b="1" i="0" u="none" strike="noStrike">
                          <a:solidFill>
                            <a:schemeClr val="tx1"/>
                          </a:solidFill>
                          <a:latin typeface="Calibri"/>
                        </a:rPr>
                        <a:t> </a:t>
                      </a:r>
                    </a:p>
                  </a:txBody>
                  <a:tcPr marL="9321" marR="9321" marT="9321" marB="0" anchor="b">
                    <a:lnL>
                      <a:noFill/>
                    </a:lnL>
                    <a:lnR>
                      <a:noFill/>
                    </a:lnR>
                    <a:lnT>
                      <a:noFill/>
                    </a:lnT>
                    <a:lnB>
                      <a:noFill/>
                    </a:lnB>
                    <a:solidFill>
                      <a:srgbClr val="FFFFFF"/>
                    </a:solidFill>
                  </a:tcPr>
                </a:tc>
                <a:tc>
                  <a:txBody>
                    <a:bodyPr/>
                    <a:lstStyle/>
                    <a:p>
                      <a:pPr algn="l" fontAlgn="b"/>
                      <a:r>
                        <a:rPr lang="en-US" sz="1100" b="1" i="0" u="none" strike="noStrike">
                          <a:solidFill>
                            <a:schemeClr val="tx1"/>
                          </a:solidFill>
                          <a:latin typeface="Calibri"/>
                        </a:rPr>
                        <a:t> </a:t>
                      </a:r>
                    </a:p>
                  </a:txBody>
                  <a:tcPr marL="9321" marR="9321" marT="9321" marB="0" anchor="b">
                    <a:lnL>
                      <a:noFill/>
                    </a:lnL>
                    <a:lnR>
                      <a:noFill/>
                    </a:lnR>
                    <a:lnT>
                      <a:noFill/>
                    </a:lnT>
                    <a:lnB>
                      <a:noFill/>
                    </a:lnB>
                    <a:solidFill>
                      <a:srgbClr val="FFFFFF"/>
                    </a:solidFill>
                  </a:tcPr>
                </a:tc>
                <a:tc>
                  <a:txBody>
                    <a:bodyPr/>
                    <a:lstStyle/>
                    <a:p>
                      <a:pPr algn="l" fontAlgn="b"/>
                      <a:r>
                        <a:rPr lang="en-US" sz="1100" b="0" i="0" u="none" strike="noStrike">
                          <a:solidFill>
                            <a:srgbClr val="000000"/>
                          </a:solidFill>
                          <a:latin typeface="Calibri"/>
                        </a:rPr>
                        <a:t> </a:t>
                      </a:r>
                    </a:p>
                  </a:txBody>
                  <a:tcPr marL="9321" marR="9321" marT="9321"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tr>
              <a:tr h="468393">
                <a:tc>
                  <a:txBody>
                    <a:bodyPr/>
                    <a:lstStyle/>
                    <a:p>
                      <a:pPr algn="l" fontAlgn="b"/>
                      <a:r>
                        <a:rPr lang="en-US" sz="1100" b="0" i="0" u="none" strike="noStrike">
                          <a:solidFill>
                            <a:srgbClr val="000000"/>
                          </a:solidFill>
                          <a:latin typeface="Calibri"/>
                        </a:rPr>
                        <a:t> </a:t>
                      </a:r>
                    </a:p>
                  </a:txBody>
                  <a:tcPr marL="9321" marR="9321" marT="9321" marB="0" anchor="b">
                    <a:lnL w="1270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gn="l" fontAlgn="b"/>
                      <a:r>
                        <a:rPr lang="en-US" sz="1100" b="1" i="0" u="none" strike="noStrike">
                          <a:solidFill>
                            <a:schemeClr val="tx1"/>
                          </a:solidFill>
                          <a:latin typeface="Calibri"/>
                        </a:rPr>
                        <a:t> </a:t>
                      </a:r>
                    </a:p>
                  </a:txBody>
                  <a:tcPr marL="9321" marR="9321" marT="9321" marB="0" anchor="b">
                    <a:lnL>
                      <a:noFill/>
                    </a:lnL>
                    <a:lnR>
                      <a:noFill/>
                    </a:lnR>
                    <a:lnT>
                      <a:noFill/>
                    </a:lnT>
                    <a:lnB>
                      <a:noFill/>
                    </a:lnB>
                    <a:solidFill>
                      <a:srgbClr val="FFFFFF"/>
                    </a:solidFill>
                  </a:tcPr>
                </a:tc>
                <a:tc>
                  <a:txBody>
                    <a:bodyPr/>
                    <a:lstStyle/>
                    <a:p>
                      <a:pPr algn="l" fontAlgn="b"/>
                      <a:r>
                        <a:rPr lang="en-US" sz="2200" b="1" i="0" u="none" strike="noStrike">
                          <a:solidFill>
                            <a:schemeClr val="tx1"/>
                          </a:solidFill>
                          <a:latin typeface="Calibri"/>
                        </a:rPr>
                        <a:t> </a:t>
                      </a:r>
                    </a:p>
                  </a:txBody>
                  <a:tcPr marL="9321" marR="9321" marT="9321" marB="0" anchor="b">
                    <a:lnL>
                      <a:noFill/>
                    </a:lnL>
                    <a:lnR>
                      <a:noFill/>
                    </a:lnR>
                    <a:lnT>
                      <a:noFill/>
                    </a:lnT>
                    <a:lnB>
                      <a:noFill/>
                    </a:lnB>
                    <a:solidFill>
                      <a:srgbClr val="FFFFFF"/>
                    </a:solidFill>
                  </a:tcPr>
                </a:tc>
                <a:tc>
                  <a:txBody>
                    <a:bodyPr/>
                    <a:lstStyle/>
                    <a:p>
                      <a:pPr algn="l" fontAlgn="b"/>
                      <a:r>
                        <a:rPr lang="en-US" sz="2200" b="1" i="0" u="none" strike="noStrike">
                          <a:solidFill>
                            <a:schemeClr val="tx1"/>
                          </a:solidFill>
                          <a:latin typeface="Calibri"/>
                        </a:rPr>
                        <a:t> </a:t>
                      </a:r>
                    </a:p>
                  </a:txBody>
                  <a:tcPr marL="9321" marR="9321" marT="9321" marB="0" anchor="b">
                    <a:lnL>
                      <a:noFill/>
                    </a:lnL>
                    <a:lnR>
                      <a:noFill/>
                    </a:lnR>
                    <a:lnT>
                      <a:noFill/>
                    </a:lnT>
                    <a:lnB>
                      <a:noFill/>
                    </a:lnB>
                    <a:solidFill>
                      <a:srgbClr val="FFFFFF"/>
                    </a:solidFill>
                  </a:tcPr>
                </a:tc>
                <a:tc>
                  <a:txBody>
                    <a:bodyPr/>
                    <a:lstStyle/>
                    <a:p>
                      <a:pPr algn="l" fontAlgn="b"/>
                      <a:r>
                        <a:rPr lang="en-US" sz="2200" b="1" i="0" u="none" strike="noStrike">
                          <a:solidFill>
                            <a:schemeClr val="tx1"/>
                          </a:solidFill>
                          <a:latin typeface="Calibri"/>
                        </a:rPr>
                        <a:t> </a:t>
                      </a:r>
                    </a:p>
                  </a:txBody>
                  <a:tcPr marL="9321" marR="9321" marT="9321" marB="0" anchor="b">
                    <a:lnL>
                      <a:noFill/>
                    </a:lnL>
                    <a:lnR>
                      <a:noFill/>
                    </a:lnR>
                    <a:lnT>
                      <a:noFill/>
                    </a:lnT>
                    <a:lnB>
                      <a:noFill/>
                    </a:lnB>
                    <a:solidFill>
                      <a:srgbClr val="FFFFFF"/>
                    </a:solidFill>
                  </a:tcPr>
                </a:tc>
                <a:tc>
                  <a:txBody>
                    <a:bodyPr/>
                    <a:lstStyle/>
                    <a:p>
                      <a:pPr algn="l" fontAlgn="b"/>
                      <a:r>
                        <a:rPr lang="en-US" sz="2200" b="1" i="0" u="none" strike="noStrike" dirty="0">
                          <a:solidFill>
                            <a:schemeClr val="tx1"/>
                          </a:solidFill>
                          <a:latin typeface="Calibri"/>
                        </a:rPr>
                        <a:t> </a:t>
                      </a:r>
                    </a:p>
                  </a:txBody>
                  <a:tcPr marL="9321" marR="9321" marT="9321" marB="0" anchor="b">
                    <a:lnL>
                      <a:noFill/>
                    </a:lnL>
                    <a:lnR>
                      <a:noFill/>
                    </a:lnR>
                    <a:lnT>
                      <a:noFill/>
                    </a:lnT>
                    <a:lnB>
                      <a:noFill/>
                    </a:lnB>
                    <a:solidFill>
                      <a:srgbClr val="FFFFFF"/>
                    </a:solidFill>
                  </a:tcPr>
                </a:tc>
                <a:tc>
                  <a:txBody>
                    <a:bodyPr/>
                    <a:lstStyle/>
                    <a:p>
                      <a:pPr algn="l" fontAlgn="b"/>
                      <a:r>
                        <a:rPr lang="en-US" sz="2200" b="1" i="0" u="none" strike="noStrike" dirty="0">
                          <a:solidFill>
                            <a:schemeClr val="tx1"/>
                          </a:solidFill>
                          <a:latin typeface="Calibri"/>
                        </a:rPr>
                        <a:t> </a:t>
                      </a:r>
                    </a:p>
                  </a:txBody>
                  <a:tcPr marL="9321" marR="9321" marT="9321" marB="0" anchor="b">
                    <a:lnL>
                      <a:noFill/>
                    </a:lnL>
                    <a:lnR>
                      <a:noFill/>
                    </a:lnR>
                    <a:lnT>
                      <a:noFill/>
                    </a:lnT>
                    <a:lnB>
                      <a:noFill/>
                    </a:lnB>
                    <a:solidFill>
                      <a:srgbClr val="FFFFFF"/>
                    </a:solidFill>
                  </a:tcPr>
                </a:tc>
                <a:tc>
                  <a:txBody>
                    <a:bodyPr/>
                    <a:lstStyle/>
                    <a:p>
                      <a:pPr algn="l" fontAlgn="b"/>
                      <a:r>
                        <a:rPr lang="en-US" sz="2200" b="1" i="0" u="none" strike="noStrike">
                          <a:solidFill>
                            <a:schemeClr val="tx1"/>
                          </a:solidFill>
                          <a:latin typeface="Calibri"/>
                        </a:rPr>
                        <a:t> </a:t>
                      </a:r>
                    </a:p>
                  </a:txBody>
                  <a:tcPr marL="9321" marR="9321" marT="9321" marB="0" anchor="b">
                    <a:lnL>
                      <a:noFill/>
                    </a:lnL>
                    <a:lnR>
                      <a:noFill/>
                    </a:lnR>
                    <a:lnT>
                      <a:noFill/>
                    </a:lnT>
                    <a:lnB>
                      <a:noFill/>
                    </a:lnB>
                    <a:solidFill>
                      <a:srgbClr val="FFFFFF"/>
                    </a:solidFill>
                  </a:tcPr>
                </a:tc>
                <a:tc>
                  <a:txBody>
                    <a:bodyPr/>
                    <a:lstStyle/>
                    <a:p>
                      <a:pPr algn="l" fontAlgn="b"/>
                      <a:r>
                        <a:rPr lang="en-US" sz="1100" b="1" i="0" u="none" strike="noStrike">
                          <a:solidFill>
                            <a:schemeClr val="tx1"/>
                          </a:solidFill>
                          <a:latin typeface="Calibri"/>
                        </a:rPr>
                        <a:t> </a:t>
                      </a:r>
                    </a:p>
                  </a:txBody>
                  <a:tcPr marL="9321" marR="9321" marT="9321" marB="0" anchor="b">
                    <a:lnL>
                      <a:noFill/>
                    </a:lnL>
                    <a:lnR>
                      <a:noFill/>
                    </a:lnR>
                    <a:lnT>
                      <a:noFill/>
                    </a:lnT>
                    <a:lnB>
                      <a:noFill/>
                    </a:lnB>
                    <a:solidFill>
                      <a:srgbClr val="FFFFFF"/>
                    </a:solidFill>
                  </a:tcPr>
                </a:tc>
                <a:tc>
                  <a:txBody>
                    <a:bodyPr/>
                    <a:lstStyle/>
                    <a:p>
                      <a:pPr algn="l" fontAlgn="b"/>
                      <a:r>
                        <a:rPr lang="en-US" sz="1100" b="1" i="0" u="none" strike="noStrike">
                          <a:solidFill>
                            <a:schemeClr val="tx1"/>
                          </a:solidFill>
                          <a:latin typeface="Calibri"/>
                        </a:rPr>
                        <a:t> </a:t>
                      </a:r>
                    </a:p>
                  </a:txBody>
                  <a:tcPr marL="9321" marR="9321" marT="9321" marB="0" anchor="b">
                    <a:lnL>
                      <a:noFill/>
                    </a:lnL>
                    <a:lnR>
                      <a:noFill/>
                    </a:lnR>
                    <a:lnT>
                      <a:noFill/>
                    </a:lnT>
                    <a:lnB>
                      <a:noFill/>
                    </a:lnB>
                    <a:solidFill>
                      <a:srgbClr val="FFFFFF"/>
                    </a:solidFill>
                  </a:tcPr>
                </a:tc>
                <a:tc>
                  <a:txBody>
                    <a:bodyPr/>
                    <a:lstStyle/>
                    <a:p>
                      <a:pPr algn="l" fontAlgn="b"/>
                      <a:r>
                        <a:rPr lang="en-US" sz="1100" b="1" i="0" u="none" strike="noStrike">
                          <a:solidFill>
                            <a:schemeClr val="tx1"/>
                          </a:solidFill>
                          <a:latin typeface="Calibri"/>
                        </a:rPr>
                        <a:t> </a:t>
                      </a:r>
                    </a:p>
                  </a:txBody>
                  <a:tcPr marL="9321" marR="9321" marT="9321" marB="0" anchor="b">
                    <a:lnL>
                      <a:noFill/>
                    </a:lnL>
                    <a:lnR>
                      <a:noFill/>
                    </a:lnR>
                    <a:lnT>
                      <a:noFill/>
                    </a:lnT>
                    <a:lnB>
                      <a:noFill/>
                    </a:lnB>
                    <a:solidFill>
                      <a:srgbClr val="FFFFFF"/>
                    </a:solidFill>
                  </a:tcPr>
                </a:tc>
                <a:tc>
                  <a:txBody>
                    <a:bodyPr/>
                    <a:lstStyle/>
                    <a:p>
                      <a:pPr algn="l" fontAlgn="b"/>
                      <a:r>
                        <a:rPr lang="en-US" sz="1100" b="0" i="0" u="none" strike="noStrike">
                          <a:solidFill>
                            <a:srgbClr val="000000"/>
                          </a:solidFill>
                          <a:latin typeface="Calibri"/>
                        </a:rPr>
                        <a:t> </a:t>
                      </a:r>
                    </a:p>
                  </a:txBody>
                  <a:tcPr marL="9321" marR="9321" marT="9321"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tr>
              <a:tr h="468393">
                <a:tc>
                  <a:txBody>
                    <a:bodyPr/>
                    <a:lstStyle/>
                    <a:p>
                      <a:pPr algn="l" fontAlgn="b"/>
                      <a:r>
                        <a:rPr lang="en-US" sz="1100" b="0" i="0" u="none" strike="noStrike">
                          <a:solidFill>
                            <a:srgbClr val="000000"/>
                          </a:solidFill>
                          <a:latin typeface="Calibri"/>
                        </a:rPr>
                        <a:t> </a:t>
                      </a:r>
                    </a:p>
                  </a:txBody>
                  <a:tcPr marL="9321" marR="9321" marT="9321" marB="0" anchor="b">
                    <a:lnL w="1270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gn="l" fontAlgn="b"/>
                      <a:r>
                        <a:rPr lang="en-US" sz="1100" b="1" i="0" u="none" strike="noStrike">
                          <a:solidFill>
                            <a:schemeClr val="tx1"/>
                          </a:solidFill>
                          <a:latin typeface="Calibri"/>
                        </a:rPr>
                        <a:t> </a:t>
                      </a:r>
                    </a:p>
                  </a:txBody>
                  <a:tcPr marL="9321" marR="9321" marT="9321" marB="0" anchor="b">
                    <a:lnL>
                      <a:noFill/>
                    </a:lnL>
                    <a:lnR>
                      <a:noFill/>
                    </a:lnR>
                    <a:lnT>
                      <a:noFill/>
                    </a:lnT>
                    <a:lnB>
                      <a:noFill/>
                    </a:lnB>
                    <a:solidFill>
                      <a:srgbClr val="FFFFFF"/>
                    </a:solidFill>
                  </a:tcPr>
                </a:tc>
                <a:tc>
                  <a:txBody>
                    <a:bodyPr/>
                    <a:lstStyle/>
                    <a:p>
                      <a:pPr algn="l" fontAlgn="b"/>
                      <a:r>
                        <a:rPr lang="en-US" sz="2200" b="1" i="0" u="none" strike="noStrike">
                          <a:solidFill>
                            <a:schemeClr val="tx1"/>
                          </a:solidFill>
                          <a:latin typeface="Calibri"/>
                        </a:rPr>
                        <a:t> </a:t>
                      </a:r>
                    </a:p>
                  </a:txBody>
                  <a:tcPr marL="9321" marR="9321" marT="9321" marB="0" anchor="b">
                    <a:lnL>
                      <a:noFill/>
                    </a:lnL>
                    <a:lnR>
                      <a:noFill/>
                    </a:lnR>
                    <a:lnT>
                      <a:noFill/>
                    </a:lnT>
                    <a:lnB>
                      <a:noFill/>
                    </a:lnB>
                    <a:solidFill>
                      <a:srgbClr val="FFFFFF"/>
                    </a:solidFill>
                  </a:tcPr>
                </a:tc>
                <a:tc>
                  <a:txBody>
                    <a:bodyPr/>
                    <a:lstStyle/>
                    <a:p>
                      <a:pPr algn="l" fontAlgn="b"/>
                      <a:r>
                        <a:rPr lang="en-US" sz="2200" b="1" i="0" u="none" strike="noStrike">
                          <a:solidFill>
                            <a:schemeClr val="tx1"/>
                          </a:solidFill>
                          <a:latin typeface="Calibri"/>
                        </a:rPr>
                        <a:t> </a:t>
                      </a:r>
                    </a:p>
                  </a:txBody>
                  <a:tcPr marL="9321" marR="9321" marT="9321" marB="0" anchor="b">
                    <a:lnL>
                      <a:noFill/>
                    </a:lnL>
                    <a:lnR>
                      <a:noFill/>
                    </a:lnR>
                    <a:lnT>
                      <a:noFill/>
                    </a:lnT>
                    <a:lnB>
                      <a:noFill/>
                    </a:lnB>
                    <a:solidFill>
                      <a:srgbClr val="FFFFFF"/>
                    </a:solidFill>
                  </a:tcPr>
                </a:tc>
                <a:tc>
                  <a:txBody>
                    <a:bodyPr/>
                    <a:lstStyle/>
                    <a:p>
                      <a:pPr algn="l" fontAlgn="b"/>
                      <a:r>
                        <a:rPr lang="en-US" sz="2200" b="1" i="0" u="none" strike="noStrike">
                          <a:solidFill>
                            <a:schemeClr val="tx1"/>
                          </a:solidFill>
                          <a:latin typeface="Calibri"/>
                        </a:rPr>
                        <a:t> </a:t>
                      </a:r>
                    </a:p>
                  </a:txBody>
                  <a:tcPr marL="9321" marR="9321" marT="9321" marB="0" anchor="b">
                    <a:lnL>
                      <a:noFill/>
                    </a:lnL>
                    <a:lnR>
                      <a:noFill/>
                    </a:lnR>
                    <a:lnT>
                      <a:noFill/>
                    </a:lnT>
                    <a:lnB>
                      <a:noFill/>
                    </a:lnB>
                    <a:solidFill>
                      <a:srgbClr val="FFFFFF"/>
                    </a:solidFill>
                  </a:tcPr>
                </a:tc>
                <a:tc>
                  <a:txBody>
                    <a:bodyPr/>
                    <a:lstStyle/>
                    <a:p>
                      <a:pPr algn="l" fontAlgn="b"/>
                      <a:r>
                        <a:rPr lang="en-US" sz="2200" b="1" i="0" u="none" strike="noStrike">
                          <a:solidFill>
                            <a:schemeClr val="tx1"/>
                          </a:solidFill>
                          <a:latin typeface="Calibri"/>
                        </a:rPr>
                        <a:t> </a:t>
                      </a:r>
                    </a:p>
                  </a:txBody>
                  <a:tcPr marL="9321" marR="9321" marT="9321" marB="0" anchor="b">
                    <a:lnL>
                      <a:noFill/>
                    </a:lnL>
                    <a:lnR>
                      <a:noFill/>
                    </a:lnR>
                    <a:lnT>
                      <a:noFill/>
                    </a:lnT>
                    <a:lnB>
                      <a:noFill/>
                    </a:lnB>
                    <a:solidFill>
                      <a:srgbClr val="FFFFFF"/>
                    </a:solidFill>
                  </a:tcPr>
                </a:tc>
                <a:tc>
                  <a:txBody>
                    <a:bodyPr/>
                    <a:lstStyle/>
                    <a:p>
                      <a:pPr algn="l" fontAlgn="b"/>
                      <a:r>
                        <a:rPr lang="en-US" sz="2200" b="1" i="0" u="none" strike="noStrike" dirty="0">
                          <a:solidFill>
                            <a:schemeClr val="tx1"/>
                          </a:solidFill>
                          <a:latin typeface="Calibri"/>
                        </a:rPr>
                        <a:t> </a:t>
                      </a:r>
                    </a:p>
                  </a:txBody>
                  <a:tcPr marL="9321" marR="9321" marT="9321" marB="0" anchor="b">
                    <a:lnL>
                      <a:noFill/>
                    </a:lnL>
                    <a:lnR>
                      <a:noFill/>
                    </a:lnR>
                    <a:lnT>
                      <a:noFill/>
                    </a:lnT>
                    <a:lnB>
                      <a:noFill/>
                    </a:lnB>
                    <a:solidFill>
                      <a:srgbClr val="FFFFFF"/>
                    </a:solidFill>
                  </a:tcPr>
                </a:tc>
                <a:tc>
                  <a:txBody>
                    <a:bodyPr/>
                    <a:lstStyle/>
                    <a:p>
                      <a:pPr algn="l" fontAlgn="b"/>
                      <a:r>
                        <a:rPr lang="en-US" sz="2200" b="1" i="0" u="none" strike="noStrike" dirty="0">
                          <a:solidFill>
                            <a:schemeClr val="tx1"/>
                          </a:solidFill>
                          <a:latin typeface="Calibri"/>
                        </a:rPr>
                        <a:t> </a:t>
                      </a:r>
                    </a:p>
                  </a:txBody>
                  <a:tcPr marL="9321" marR="9321" marT="9321" marB="0" anchor="b">
                    <a:lnL>
                      <a:noFill/>
                    </a:lnL>
                    <a:lnR>
                      <a:noFill/>
                    </a:lnR>
                    <a:lnT>
                      <a:noFill/>
                    </a:lnT>
                    <a:lnB>
                      <a:noFill/>
                    </a:lnB>
                    <a:solidFill>
                      <a:srgbClr val="FFFFFF"/>
                    </a:solidFill>
                  </a:tcPr>
                </a:tc>
                <a:tc>
                  <a:txBody>
                    <a:bodyPr/>
                    <a:lstStyle/>
                    <a:p>
                      <a:pPr algn="l" fontAlgn="b"/>
                      <a:r>
                        <a:rPr lang="en-US" sz="1100" b="1" i="0" u="none" strike="noStrike">
                          <a:solidFill>
                            <a:schemeClr val="tx1"/>
                          </a:solidFill>
                          <a:latin typeface="Calibri"/>
                        </a:rPr>
                        <a:t> </a:t>
                      </a:r>
                    </a:p>
                  </a:txBody>
                  <a:tcPr marL="9321" marR="9321" marT="9321" marB="0" anchor="b">
                    <a:lnL>
                      <a:noFill/>
                    </a:lnL>
                    <a:lnR>
                      <a:noFill/>
                    </a:lnR>
                    <a:lnT>
                      <a:noFill/>
                    </a:lnT>
                    <a:lnB>
                      <a:noFill/>
                    </a:lnB>
                    <a:solidFill>
                      <a:srgbClr val="FFFFFF"/>
                    </a:solidFill>
                  </a:tcPr>
                </a:tc>
                <a:tc>
                  <a:txBody>
                    <a:bodyPr/>
                    <a:lstStyle/>
                    <a:p>
                      <a:pPr algn="l" fontAlgn="b"/>
                      <a:r>
                        <a:rPr lang="en-US" sz="1100" b="1" i="0" u="none" strike="noStrike">
                          <a:solidFill>
                            <a:schemeClr val="tx1"/>
                          </a:solidFill>
                          <a:latin typeface="Calibri"/>
                        </a:rPr>
                        <a:t> </a:t>
                      </a:r>
                    </a:p>
                  </a:txBody>
                  <a:tcPr marL="9321" marR="9321" marT="9321" marB="0" anchor="b">
                    <a:lnL>
                      <a:noFill/>
                    </a:lnL>
                    <a:lnR>
                      <a:noFill/>
                    </a:lnR>
                    <a:lnT>
                      <a:noFill/>
                    </a:lnT>
                    <a:lnB>
                      <a:noFill/>
                    </a:lnB>
                    <a:solidFill>
                      <a:srgbClr val="FFFFFF"/>
                    </a:solidFill>
                  </a:tcPr>
                </a:tc>
                <a:tc>
                  <a:txBody>
                    <a:bodyPr/>
                    <a:lstStyle/>
                    <a:p>
                      <a:pPr algn="l" fontAlgn="b"/>
                      <a:r>
                        <a:rPr lang="en-US" sz="1100" b="1" i="0" u="none" strike="noStrike">
                          <a:solidFill>
                            <a:schemeClr val="tx1"/>
                          </a:solidFill>
                          <a:latin typeface="Calibri"/>
                        </a:rPr>
                        <a:t> </a:t>
                      </a:r>
                    </a:p>
                  </a:txBody>
                  <a:tcPr marL="9321" marR="9321" marT="9321" marB="0" anchor="b">
                    <a:lnL>
                      <a:noFill/>
                    </a:lnL>
                    <a:lnR>
                      <a:noFill/>
                    </a:lnR>
                    <a:lnT>
                      <a:noFill/>
                    </a:lnT>
                    <a:lnB>
                      <a:noFill/>
                    </a:lnB>
                    <a:solidFill>
                      <a:srgbClr val="FFFFFF"/>
                    </a:solidFill>
                  </a:tcPr>
                </a:tc>
                <a:tc>
                  <a:txBody>
                    <a:bodyPr/>
                    <a:lstStyle/>
                    <a:p>
                      <a:pPr algn="l" fontAlgn="b"/>
                      <a:r>
                        <a:rPr lang="en-US" sz="1100" b="0" i="0" u="none" strike="noStrike">
                          <a:solidFill>
                            <a:srgbClr val="000000"/>
                          </a:solidFill>
                          <a:latin typeface="Calibri"/>
                        </a:rPr>
                        <a:t> </a:t>
                      </a:r>
                    </a:p>
                  </a:txBody>
                  <a:tcPr marL="9321" marR="9321" marT="9321"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tr>
              <a:tr h="468393">
                <a:tc>
                  <a:txBody>
                    <a:bodyPr/>
                    <a:lstStyle/>
                    <a:p>
                      <a:pPr algn="l" fontAlgn="b"/>
                      <a:r>
                        <a:rPr lang="en-US" sz="1100" b="0" i="0" u="none" strike="noStrike">
                          <a:solidFill>
                            <a:srgbClr val="000000"/>
                          </a:solidFill>
                          <a:latin typeface="Calibri"/>
                        </a:rPr>
                        <a:t> </a:t>
                      </a:r>
                    </a:p>
                  </a:txBody>
                  <a:tcPr marL="9321" marR="9321" marT="9321" marB="0" anchor="b">
                    <a:lnL w="1270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gn="l" fontAlgn="b"/>
                      <a:r>
                        <a:rPr lang="en-US" sz="1100" b="1" i="0" u="none" strike="noStrike">
                          <a:solidFill>
                            <a:schemeClr val="tx1"/>
                          </a:solidFill>
                          <a:latin typeface="Calibri"/>
                        </a:rPr>
                        <a:t> </a:t>
                      </a:r>
                    </a:p>
                  </a:txBody>
                  <a:tcPr marL="9321" marR="9321" marT="9321" marB="0" anchor="b">
                    <a:lnL>
                      <a:noFill/>
                    </a:lnL>
                    <a:lnR>
                      <a:noFill/>
                    </a:lnR>
                    <a:lnT>
                      <a:noFill/>
                    </a:lnT>
                    <a:lnB>
                      <a:noFill/>
                    </a:lnB>
                    <a:solidFill>
                      <a:srgbClr val="FFFFFF"/>
                    </a:solidFill>
                  </a:tcPr>
                </a:tc>
                <a:tc>
                  <a:txBody>
                    <a:bodyPr/>
                    <a:lstStyle/>
                    <a:p>
                      <a:pPr algn="l" fontAlgn="b"/>
                      <a:r>
                        <a:rPr lang="en-US" sz="2200" b="1" i="0" u="none" strike="noStrike">
                          <a:solidFill>
                            <a:schemeClr val="tx1"/>
                          </a:solidFill>
                          <a:latin typeface="Calibri"/>
                        </a:rPr>
                        <a:t>Hi Tech</a:t>
                      </a:r>
                    </a:p>
                  </a:txBody>
                  <a:tcPr marL="9321" marR="9321" marT="9321" marB="0" anchor="b">
                    <a:lnL>
                      <a:noFill/>
                    </a:lnL>
                    <a:lnR>
                      <a:noFill/>
                    </a:lnR>
                    <a:lnT>
                      <a:noFill/>
                    </a:lnT>
                    <a:lnB>
                      <a:noFill/>
                    </a:lnB>
                    <a:solidFill>
                      <a:srgbClr val="FFFFFF"/>
                    </a:solidFill>
                  </a:tcPr>
                </a:tc>
                <a:tc>
                  <a:txBody>
                    <a:bodyPr/>
                    <a:lstStyle/>
                    <a:p>
                      <a:pPr algn="l" fontAlgn="b"/>
                      <a:r>
                        <a:rPr lang="en-US" sz="2200" b="1" i="0" u="none" strike="noStrike">
                          <a:solidFill>
                            <a:schemeClr val="tx1"/>
                          </a:solidFill>
                          <a:latin typeface="Calibri"/>
                        </a:rPr>
                        <a:t> </a:t>
                      </a:r>
                    </a:p>
                  </a:txBody>
                  <a:tcPr marL="9321" marR="9321" marT="9321" marB="0" anchor="b">
                    <a:lnL>
                      <a:noFill/>
                    </a:lnL>
                    <a:lnR>
                      <a:noFill/>
                    </a:lnR>
                    <a:lnT>
                      <a:noFill/>
                    </a:lnT>
                    <a:lnB>
                      <a:noFill/>
                    </a:lnB>
                    <a:solidFill>
                      <a:srgbClr val="FFFFFF"/>
                    </a:solidFill>
                  </a:tcPr>
                </a:tc>
                <a:tc gridSpan="7">
                  <a:txBody>
                    <a:bodyPr/>
                    <a:lstStyle/>
                    <a:p>
                      <a:pPr algn="l" fontAlgn="b"/>
                      <a:r>
                        <a:rPr lang="en-US" sz="2200" b="1" i="0" u="none" strike="noStrike" dirty="0">
                          <a:solidFill>
                            <a:schemeClr val="tx1"/>
                          </a:solidFill>
                          <a:latin typeface="Calibri"/>
                        </a:rPr>
                        <a:t>Radar Sensor over Camera sensor. </a:t>
                      </a:r>
                    </a:p>
                  </a:txBody>
                  <a:tcPr marL="9321" marR="9321" marT="9321" marB="0" anchor="b">
                    <a:lnL>
                      <a:noFill/>
                    </a:lnL>
                    <a:lnR>
                      <a:noFill/>
                    </a:lnR>
                    <a:lnT>
                      <a:noFill/>
                    </a:lnT>
                    <a:lnB>
                      <a:noFill/>
                    </a:lnB>
                    <a:solidFill>
                      <a:srgbClr val="FFFFFF"/>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b"/>
                      <a:r>
                        <a:rPr lang="en-US" sz="1100" b="0" i="0" u="none" strike="noStrike">
                          <a:solidFill>
                            <a:srgbClr val="000000"/>
                          </a:solidFill>
                          <a:latin typeface="Calibri"/>
                        </a:rPr>
                        <a:t> </a:t>
                      </a:r>
                    </a:p>
                  </a:txBody>
                  <a:tcPr marL="9321" marR="9321" marT="9321"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tr>
              <a:tr h="468393">
                <a:tc>
                  <a:txBody>
                    <a:bodyPr/>
                    <a:lstStyle/>
                    <a:p>
                      <a:pPr algn="l" fontAlgn="b"/>
                      <a:r>
                        <a:rPr lang="en-US" sz="1100" b="0" i="0" u="none" strike="noStrike">
                          <a:solidFill>
                            <a:srgbClr val="000000"/>
                          </a:solidFill>
                          <a:latin typeface="Calibri"/>
                        </a:rPr>
                        <a:t> </a:t>
                      </a:r>
                    </a:p>
                  </a:txBody>
                  <a:tcPr marL="9321" marR="9321" marT="9321" marB="0" anchor="b">
                    <a:lnL w="1270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gn="l" fontAlgn="b"/>
                      <a:r>
                        <a:rPr lang="en-US" sz="1100" b="0" i="0" u="none" strike="noStrike">
                          <a:solidFill>
                            <a:srgbClr val="000000"/>
                          </a:solidFill>
                          <a:latin typeface="Calibri"/>
                        </a:rPr>
                        <a:t> </a:t>
                      </a:r>
                    </a:p>
                  </a:txBody>
                  <a:tcPr marL="9321" marR="9321" marT="9321" marB="0" anchor="b">
                    <a:lnL>
                      <a:noFill/>
                    </a:lnL>
                    <a:lnR>
                      <a:noFill/>
                    </a:lnR>
                    <a:lnT>
                      <a:noFill/>
                    </a:lnT>
                    <a:lnB>
                      <a:noFill/>
                    </a:lnB>
                    <a:solidFill>
                      <a:srgbClr val="FFFFFF"/>
                    </a:solidFill>
                  </a:tcPr>
                </a:tc>
                <a:tc>
                  <a:txBody>
                    <a:bodyPr/>
                    <a:lstStyle/>
                    <a:p>
                      <a:pPr algn="l" fontAlgn="b"/>
                      <a:r>
                        <a:rPr lang="en-US" sz="2200" b="0" i="0" u="none" strike="noStrike">
                          <a:solidFill>
                            <a:srgbClr val="006100"/>
                          </a:solidFill>
                          <a:latin typeface="Calibri"/>
                        </a:rPr>
                        <a:t> </a:t>
                      </a:r>
                    </a:p>
                  </a:txBody>
                  <a:tcPr marL="9321" marR="9321" marT="9321" marB="0" anchor="b">
                    <a:lnL>
                      <a:noFill/>
                    </a:lnL>
                    <a:lnR>
                      <a:noFill/>
                    </a:lnR>
                    <a:lnT>
                      <a:noFill/>
                    </a:lnT>
                    <a:lnB>
                      <a:noFill/>
                    </a:lnB>
                    <a:solidFill>
                      <a:srgbClr val="FFFFFF"/>
                    </a:solidFill>
                  </a:tcPr>
                </a:tc>
                <a:tc>
                  <a:txBody>
                    <a:bodyPr/>
                    <a:lstStyle/>
                    <a:p>
                      <a:pPr algn="l" fontAlgn="b"/>
                      <a:r>
                        <a:rPr lang="en-US" sz="2200" b="0" i="0" u="none" strike="noStrike">
                          <a:solidFill>
                            <a:srgbClr val="006100"/>
                          </a:solidFill>
                          <a:latin typeface="Calibri"/>
                        </a:rPr>
                        <a:t> </a:t>
                      </a:r>
                    </a:p>
                  </a:txBody>
                  <a:tcPr marL="9321" marR="9321" marT="9321" marB="0" anchor="b">
                    <a:lnL>
                      <a:noFill/>
                    </a:lnL>
                    <a:lnR>
                      <a:noFill/>
                    </a:lnR>
                    <a:lnT>
                      <a:noFill/>
                    </a:lnT>
                    <a:lnB>
                      <a:noFill/>
                    </a:lnB>
                    <a:solidFill>
                      <a:srgbClr val="FFFFFF"/>
                    </a:solidFill>
                  </a:tcPr>
                </a:tc>
                <a:tc>
                  <a:txBody>
                    <a:bodyPr/>
                    <a:lstStyle/>
                    <a:p>
                      <a:pPr algn="l" fontAlgn="b"/>
                      <a:r>
                        <a:rPr lang="en-US" sz="2200" b="0" i="0" u="none" strike="noStrike">
                          <a:solidFill>
                            <a:srgbClr val="006100"/>
                          </a:solidFill>
                          <a:latin typeface="Calibri"/>
                        </a:rPr>
                        <a:t> </a:t>
                      </a:r>
                    </a:p>
                  </a:txBody>
                  <a:tcPr marL="9321" marR="9321" marT="9321" marB="0" anchor="b">
                    <a:lnL>
                      <a:noFill/>
                    </a:lnL>
                    <a:lnR>
                      <a:noFill/>
                    </a:lnR>
                    <a:lnT>
                      <a:noFill/>
                    </a:lnT>
                    <a:lnB>
                      <a:noFill/>
                    </a:lnB>
                    <a:solidFill>
                      <a:srgbClr val="FFFFFF"/>
                    </a:solidFill>
                  </a:tcPr>
                </a:tc>
                <a:tc>
                  <a:txBody>
                    <a:bodyPr/>
                    <a:lstStyle/>
                    <a:p>
                      <a:pPr algn="l" fontAlgn="b"/>
                      <a:r>
                        <a:rPr lang="en-US" sz="2200" b="0" i="0" u="none" strike="noStrike">
                          <a:solidFill>
                            <a:srgbClr val="006100"/>
                          </a:solidFill>
                          <a:latin typeface="Calibri"/>
                        </a:rPr>
                        <a:t> </a:t>
                      </a:r>
                    </a:p>
                  </a:txBody>
                  <a:tcPr marL="9321" marR="9321" marT="9321" marB="0" anchor="b">
                    <a:lnL>
                      <a:noFill/>
                    </a:lnL>
                    <a:lnR>
                      <a:noFill/>
                    </a:lnR>
                    <a:lnT>
                      <a:noFill/>
                    </a:lnT>
                    <a:lnB>
                      <a:noFill/>
                    </a:lnB>
                    <a:solidFill>
                      <a:srgbClr val="FFFFFF"/>
                    </a:solidFill>
                  </a:tcPr>
                </a:tc>
                <a:tc>
                  <a:txBody>
                    <a:bodyPr/>
                    <a:lstStyle/>
                    <a:p>
                      <a:pPr algn="l" fontAlgn="b"/>
                      <a:r>
                        <a:rPr lang="en-US" sz="2200" b="0" i="0" u="none" strike="noStrike">
                          <a:solidFill>
                            <a:srgbClr val="006100"/>
                          </a:solidFill>
                          <a:latin typeface="Calibri"/>
                        </a:rPr>
                        <a:t> </a:t>
                      </a:r>
                    </a:p>
                  </a:txBody>
                  <a:tcPr marL="9321" marR="9321" marT="9321" marB="0" anchor="b">
                    <a:lnL>
                      <a:noFill/>
                    </a:lnL>
                    <a:lnR>
                      <a:noFill/>
                    </a:lnR>
                    <a:lnT>
                      <a:noFill/>
                    </a:lnT>
                    <a:lnB>
                      <a:noFill/>
                    </a:lnB>
                    <a:solidFill>
                      <a:srgbClr val="FFFFFF"/>
                    </a:solidFill>
                  </a:tcPr>
                </a:tc>
                <a:tc>
                  <a:txBody>
                    <a:bodyPr/>
                    <a:lstStyle/>
                    <a:p>
                      <a:pPr algn="l" fontAlgn="b"/>
                      <a:r>
                        <a:rPr lang="en-US" sz="2200" b="0" i="0" u="none" strike="noStrike">
                          <a:solidFill>
                            <a:srgbClr val="006100"/>
                          </a:solidFill>
                          <a:latin typeface="Calibri"/>
                        </a:rPr>
                        <a:t> </a:t>
                      </a:r>
                    </a:p>
                  </a:txBody>
                  <a:tcPr marL="9321" marR="9321" marT="9321" marB="0" anchor="b">
                    <a:lnL>
                      <a:noFill/>
                    </a:lnL>
                    <a:lnR>
                      <a:noFill/>
                    </a:lnR>
                    <a:lnT>
                      <a:noFill/>
                    </a:lnT>
                    <a:lnB>
                      <a:noFill/>
                    </a:lnB>
                    <a:solidFill>
                      <a:srgbClr val="FFFFFF"/>
                    </a:solidFill>
                  </a:tcPr>
                </a:tc>
                <a:tc>
                  <a:txBody>
                    <a:bodyPr/>
                    <a:lstStyle/>
                    <a:p>
                      <a:pPr algn="l" fontAlgn="b"/>
                      <a:r>
                        <a:rPr lang="en-US" sz="1100" b="0" i="0" u="none" strike="noStrike">
                          <a:solidFill>
                            <a:srgbClr val="000000"/>
                          </a:solidFill>
                          <a:latin typeface="Calibri"/>
                        </a:rPr>
                        <a:t> </a:t>
                      </a:r>
                    </a:p>
                  </a:txBody>
                  <a:tcPr marL="9321" marR="9321" marT="9321" marB="0" anchor="b">
                    <a:lnL>
                      <a:noFill/>
                    </a:lnL>
                    <a:lnR>
                      <a:noFill/>
                    </a:lnR>
                    <a:lnT>
                      <a:noFill/>
                    </a:lnT>
                    <a:lnB>
                      <a:noFill/>
                    </a:lnB>
                    <a:solidFill>
                      <a:srgbClr val="FFFFFF"/>
                    </a:solidFill>
                  </a:tcPr>
                </a:tc>
                <a:tc>
                  <a:txBody>
                    <a:bodyPr/>
                    <a:lstStyle/>
                    <a:p>
                      <a:pPr algn="l" fontAlgn="b"/>
                      <a:r>
                        <a:rPr lang="en-US" sz="1100" b="0" i="0" u="none" strike="noStrike">
                          <a:solidFill>
                            <a:srgbClr val="000000"/>
                          </a:solidFill>
                          <a:latin typeface="Calibri"/>
                        </a:rPr>
                        <a:t> </a:t>
                      </a:r>
                    </a:p>
                  </a:txBody>
                  <a:tcPr marL="9321" marR="9321" marT="9321" marB="0" anchor="b">
                    <a:lnL>
                      <a:noFill/>
                    </a:lnL>
                    <a:lnR>
                      <a:noFill/>
                    </a:lnR>
                    <a:lnT>
                      <a:noFill/>
                    </a:lnT>
                    <a:lnB>
                      <a:noFill/>
                    </a:lnB>
                    <a:solidFill>
                      <a:srgbClr val="FFFFFF"/>
                    </a:solidFill>
                  </a:tcPr>
                </a:tc>
                <a:tc>
                  <a:txBody>
                    <a:bodyPr/>
                    <a:lstStyle/>
                    <a:p>
                      <a:pPr algn="l" fontAlgn="b"/>
                      <a:r>
                        <a:rPr lang="en-US" sz="1100" b="0" i="0" u="none" strike="noStrike">
                          <a:solidFill>
                            <a:srgbClr val="000000"/>
                          </a:solidFill>
                          <a:latin typeface="Calibri"/>
                        </a:rPr>
                        <a:t> </a:t>
                      </a:r>
                    </a:p>
                  </a:txBody>
                  <a:tcPr marL="9321" marR="9321" marT="9321" marB="0" anchor="b">
                    <a:lnL>
                      <a:noFill/>
                    </a:lnL>
                    <a:lnR>
                      <a:noFill/>
                    </a:lnR>
                    <a:lnT>
                      <a:noFill/>
                    </a:lnT>
                    <a:lnB>
                      <a:noFill/>
                    </a:lnB>
                    <a:solidFill>
                      <a:srgbClr val="FFFFFF"/>
                    </a:solidFill>
                  </a:tcPr>
                </a:tc>
                <a:tc>
                  <a:txBody>
                    <a:bodyPr/>
                    <a:lstStyle/>
                    <a:p>
                      <a:pPr algn="l" fontAlgn="b"/>
                      <a:r>
                        <a:rPr lang="en-US" sz="1100" b="0" i="0" u="none" strike="noStrike">
                          <a:solidFill>
                            <a:srgbClr val="000000"/>
                          </a:solidFill>
                          <a:latin typeface="Calibri"/>
                        </a:rPr>
                        <a:t> </a:t>
                      </a:r>
                    </a:p>
                  </a:txBody>
                  <a:tcPr marL="9321" marR="9321" marT="9321"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tr>
              <a:tr h="258848">
                <a:tc>
                  <a:txBody>
                    <a:bodyPr/>
                    <a:lstStyle/>
                    <a:p>
                      <a:pPr algn="l" fontAlgn="b"/>
                      <a:r>
                        <a:rPr lang="en-US" sz="1100" b="0" i="0" u="none" strike="noStrike">
                          <a:solidFill>
                            <a:srgbClr val="000000"/>
                          </a:solidFill>
                          <a:latin typeface="Calibri"/>
                        </a:rPr>
                        <a:t> </a:t>
                      </a:r>
                    </a:p>
                  </a:txBody>
                  <a:tcPr marL="9321" marR="9321" marT="9321"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latin typeface="Calibri"/>
                        </a:rPr>
                        <a:t> </a:t>
                      </a:r>
                    </a:p>
                  </a:txBody>
                  <a:tcPr marL="9321" marR="9321" marT="9321"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latin typeface="Calibri"/>
                        </a:rPr>
                        <a:t> </a:t>
                      </a:r>
                    </a:p>
                  </a:txBody>
                  <a:tcPr marL="9321" marR="9321" marT="9321"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latin typeface="Calibri"/>
                        </a:rPr>
                        <a:t> </a:t>
                      </a:r>
                    </a:p>
                  </a:txBody>
                  <a:tcPr marL="9321" marR="9321" marT="9321"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latin typeface="Calibri"/>
                        </a:rPr>
                        <a:t> </a:t>
                      </a:r>
                    </a:p>
                  </a:txBody>
                  <a:tcPr marL="9321" marR="9321" marT="9321"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latin typeface="Calibri"/>
                        </a:rPr>
                        <a:t> </a:t>
                      </a:r>
                    </a:p>
                  </a:txBody>
                  <a:tcPr marL="9321" marR="9321" marT="9321"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latin typeface="Calibri"/>
                        </a:rPr>
                        <a:t> </a:t>
                      </a:r>
                    </a:p>
                  </a:txBody>
                  <a:tcPr marL="9321" marR="9321" marT="9321"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latin typeface="Calibri"/>
                        </a:rPr>
                        <a:t> </a:t>
                      </a:r>
                    </a:p>
                  </a:txBody>
                  <a:tcPr marL="9321" marR="9321" marT="9321"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latin typeface="Calibri"/>
                        </a:rPr>
                        <a:t> </a:t>
                      </a:r>
                    </a:p>
                  </a:txBody>
                  <a:tcPr marL="9321" marR="9321" marT="9321"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latin typeface="Calibri"/>
                        </a:rPr>
                        <a:t> </a:t>
                      </a:r>
                    </a:p>
                  </a:txBody>
                  <a:tcPr marL="9321" marR="9321" marT="9321"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latin typeface="Calibri"/>
                        </a:rPr>
                        <a:t> </a:t>
                      </a:r>
                    </a:p>
                  </a:txBody>
                  <a:tcPr marL="9321" marR="9321" marT="9321"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dirty="0">
                          <a:solidFill>
                            <a:srgbClr val="000000"/>
                          </a:solidFill>
                          <a:latin typeface="Calibri"/>
                        </a:rPr>
                        <a:t> </a:t>
                      </a:r>
                    </a:p>
                  </a:txBody>
                  <a:tcPr marL="9321" marR="9321" marT="9321"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FF"/>
                    </a:solidFill>
                  </a:tcPr>
                </a:tc>
              </a:tr>
            </a:tbl>
          </a:graphicData>
        </a:graphic>
      </p:graphicFrame>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 xmlns:a16="http://schemas.microsoft.com/office/drawing/2014/main" id="{D7181891-EAB7-FE43-B400-8E924D3564E0}"/>
              </a:ext>
            </a:extLst>
          </p:cNvPr>
          <p:cNvSpPr/>
          <p:nvPr/>
        </p:nvSpPr>
        <p:spPr>
          <a:xfrm>
            <a:off x="-9728" y="-17670"/>
            <a:ext cx="12201728" cy="77002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itle 1">
            <a:extLst>
              <a:ext uri="{FF2B5EF4-FFF2-40B4-BE49-F238E27FC236}">
                <a16:creationId xmlns="" xmlns:a16="http://schemas.microsoft.com/office/drawing/2014/main" id="{46903475-D2D7-434D-A6EE-A663F43C06C7}"/>
              </a:ext>
            </a:extLst>
          </p:cNvPr>
          <p:cNvSpPr txBox="1">
            <a:spLocks/>
          </p:cNvSpPr>
          <p:nvPr/>
        </p:nvSpPr>
        <p:spPr>
          <a:xfrm>
            <a:off x="902239" y="215854"/>
            <a:ext cx="9965457" cy="444772"/>
          </a:xfrm>
          <a:prstGeom prst="rect">
            <a:avLst/>
          </a:prstGeom>
        </p:spPr>
        <p:txBody>
          <a:bodyPr>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en-US" sz="3200" b="1" dirty="0" smtClean="0">
                <a:solidFill>
                  <a:schemeClr val="tx1">
                    <a:lumMod val="85000"/>
                    <a:lumOff val="15000"/>
                  </a:schemeClr>
                </a:solidFill>
                <a:ea typeface="+mj-ea"/>
                <a:cs typeface="+mj-cs"/>
              </a:rPr>
              <a:t>PATENTS </a:t>
            </a:r>
            <a:endParaRPr kumimoji="0" lang="en-IN" sz="3200" b="1" i="0" u="none" strike="noStrike" kern="1200" cap="none" spc="0" normalizeH="0" baseline="0" noProof="0" dirty="0">
              <a:ln>
                <a:noFill/>
              </a:ln>
              <a:solidFill>
                <a:schemeClr val="tx1">
                  <a:lumMod val="85000"/>
                  <a:lumOff val="15000"/>
                </a:schemeClr>
              </a:solidFill>
              <a:effectLst/>
              <a:uLnTx/>
              <a:uFillTx/>
              <a:ea typeface="+mj-ea"/>
              <a:cs typeface="+mj-cs"/>
            </a:endParaRPr>
          </a:p>
        </p:txBody>
      </p:sp>
      <p:grpSp>
        <p:nvGrpSpPr>
          <p:cNvPr id="2" name="Group 4">
            <a:extLst>
              <a:ext uri="{FF2B5EF4-FFF2-40B4-BE49-F238E27FC236}">
                <a16:creationId xmlns="" xmlns:a16="http://schemas.microsoft.com/office/drawing/2014/main" id="{EE9C9C95-3EEE-4FF3-BBFA-F9F6CD029F46}"/>
              </a:ext>
            </a:extLst>
          </p:cNvPr>
          <p:cNvGrpSpPr/>
          <p:nvPr/>
        </p:nvGrpSpPr>
        <p:grpSpPr>
          <a:xfrm>
            <a:off x="411621" y="261918"/>
            <a:ext cx="418879" cy="387135"/>
            <a:chOff x="1458690" y="646176"/>
            <a:chExt cx="551590" cy="509789"/>
          </a:xfrm>
        </p:grpSpPr>
        <p:sp>
          <p:nvSpPr>
            <p:cNvPr id="6" name="Rectangle 5">
              <a:extLst>
                <a:ext uri="{FF2B5EF4-FFF2-40B4-BE49-F238E27FC236}">
                  <a16:creationId xmlns="" xmlns:a16="http://schemas.microsoft.com/office/drawing/2014/main" id="{FF4A91A6-CF54-438C-854E-3CF6FB6E9ACB}"/>
                </a:ext>
              </a:extLst>
            </p:cNvPr>
            <p:cNvSpPr/>
            <p:nvPr/>
          </p:nvSpPr>
          <p:spPr>
            <a:xfrm>
              <a:off x="1458690" y="646176"/>
              <a:ext cx="467646" cy="446262"/>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 xmlns:a16="http://schemas.microsoft.com/office/drawing/2014/main" id="{6419F1B3-95AA-467F-9CFD-BE6E528AC36A}"/>
                </a:ext>
              </a:extLst>
            </p:cNvPr>
            <p:cNvSpPr/>
            <p:nvPr/>
          </p:nvSpPr>
          <p:spPr>
            <a:xfrm>
              <a:off x="1550130" y="713232"/>
              <a:ext cx="441862" cy="421657"/>
            </a:xfrm>
            <a:prstGeom prst="rect">
              <a:avLst/>
            </a:prstGeom>
            <a:solidFill>
              <a:srgbClr val="E09A0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 xmlns:a16="http://schemas.microsoft.com/office/drawing/2014/main" id="{82182419-BDA3-4917-9D52-598C0C8E6E58}"/>
                </a:ext>
              </a:extLst>
            </p:cNvPr>
            <p:cNvSpPr/>
            <p:nvPr/>
          </p:nvSpPr>
          <p:spPr>
            <a:xfrm>
              <a:off x="1629378" y="792480"/>
              <a:ext cx="380902" cy="36348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aphicFrame>
        <p:nvGraphicFramePr>
          <p:cNvPr id="12" name="Table 11"/>
          <p:cNvGraphicFramePr>
            <a:graphicFrameLocks noGrp="1"/>
          </p:cNvGraphicFramePr>
          <p:nvPr/>
        </p:nvGraphicFramePr>
        <p:xfrm>
          <a:off x="462281" y="880844"/>
          <a:ext cx="11135350" cy="5541507"/>
        </p:xfrm>
        <a:graphic>
          <a:graphicData uri="http://schemas.openxmlformats.org/drawingml/2006/table">
            <a:tbl>
              <a:tblPr/>
              <a:tblGrid>
                <a:gridCol w="445414"/>
                <a:gridCol w="445414"/>
                <a:gridCol w="445414"/>
                <a:gridCol w="445414"/>
                <a:gridCol w="445414"/>
                <a:gridCol w="445414"/>
                <a:gridCol w="445414"/>
                <a:gridCol w="445414"/>
                <a:gridCol w="445414"/>
                <a:gridCol w="445414"/>
                <a:gridCol w="445414"/>
                <a:gridCol w="445414"/>
                <a:gridCol w="445414"/>
                <a:gridCol w="445414"/>
                <a:gridCol w="445414"/>
                <a:gridCol w="445414"/>
                <a:gridCol w="445414"/>
                <a:gridCol w="445414"/>
                <a:gridCol w="445414"/>
                <a:gridCol w="445414"/>
                <a:gridCol w="445414"/>
                <a:gridCol w="445414"/>
                <a:gridCol w="445414"/>
                <a:gridCol w="445414"/>
                <a:gridCol w="445414"/>
              </a:tblGrid>
              <a:tr h="197092">
                <a:tc>
                  <a:txBody>
                    <a:bodyPr/>
                    <a:lstStyle/>
                    <a:p>
                      <a:pPr algn="l" fontAlgn="b"/>
                      <a:r>
                        <a:rPr lang="en-US" sz="1100" b="0" i="0" u="none" strike="noStrike" dirty="0">
                          <a:solidFill>
                            <a:srgbClr val="000000"/>
                          </a:solidFill>
                          <a:latin typeface="Calibri"/>
                        </a:rPr>
                        <a:t> </a:t>
                      </a:r>
                    </a:p>
                  </a:txBody>
                  <a:tcPr marL="5080" marR="5080" marT="508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algn="l" fontAlgn="b"/>
                      <a:r>
                        <a:rPr lang="en-US" sz="1100" b="0" i="0" u="none" strike="noStrike">
                          <a:solidFill>
                            <a:srgbClr val="000000"/>
                          </a:solidFill>
                          <a:latin typeface="Calibri"/>
                        </a:rPr>
                        <a:t> </a:t>
                      </a:r>
                    </a:p>
                  </a:txBody>
                  <a:tcPr marL="5080" marR="5080" marT="5080" marB="0" anchor="b">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algn="l" fontAlgn="b"/>
                      <a:r>
                        <a:rPr lang="en-US" sz="1100" b="0" i="0" u="none" strike="noStrike">
                          <a:solidFill>
                            <a:srgbClr val="000000"/>
                          </a:solidFill>
                          <a:latin typeface="Calibri"/>
                        </a:rPr>
                        <a:t> </a:t>
                      </a:r>
                    </a:p>
                  </a:txBody>
                  <a:tcPr marL="5080" marR="5080" marT="5080" marB="0" anchor="b">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algn="l" fontAlgn="b"/>
                      <a:r>
                        <a:rPr lang="en-US" sz="1100" b="0" i="0" u="none" strike="noStrike">
                          <a:solidFill>
                            <a:srgbClr val="000000"/>
                          </a:solidFill>
                          <a:latin typeface="Calibri"/>
                        </a:rPr>
                        <a:t> </a:t>
                      </a:r>
                    </a:p>
                  </a:txBody>
                  <a:tcPr marL="5080" marR="5080" marT="5080" marB="0" anchor="b">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algn="l" fontAlgn="b"/>
                      <a:r>
                        <a:rPr lang="en-US" sz="1100" b="0" i="0" u="none" strike="noStrike">
                          <a:solidFill>
                            <a:srgbClr val="000000"/>
                          </a:solidFill>
                          <a:latin typeface="Calibri"/>
                        </a:rPr>
                        <a:t> </a:t>
                      </a:r>
                    </a:p>
                  </a:txBody>
                  <a:tcPr marL="5080" marR="5080" marT="5080" marB="0" anchor="b">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algn="l" fontAlgn="b"/>
                      <a:r>
                        <a:rPr lang="en-US" sz="1100" b="0" i="0" u="none" strike="noStrike">
                          <a:solidFill>
                            <a:srgbClr val="000000"/>
                          </a:solidFill>
                          <a:latin typeface="Calibri"/>
                        </a:rPr>
                        <a:t> </a:t>
                      </a:r>
                    </a:p>
                  </a:txBody>
                  <a:tcPr marL="5080" marR="5080" marT="5080" marB="0" anchor="b">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algn="l" fontAlgn="b"/>
                      <a:r>
                        <a:rPr lang="en-US" sz="1100" b="0" i="0" u="none" strike="noStrike">
                          <a:solidFill>
                            <a:srgbClr val="000000"/>
                          </a:solidFill>
                          <a:latin typeface="Calibri"/>
                        </a:rPr>
                        <a:t> </a:t>
                      </a:r>
                    </a:p>
                  </a:txBody>
                  <a:tcPr marL="5080" marR="5080" marT="5080" marB="0" anchor="b">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algn="l" fontAlgn="b"/>
                      <a:r>
                        <a:rPr lang="en-US" sz="1100" b="0" i="0" u="none" strike="noStrike">
                          <a:solidFill>
                            <a:srgbClr val="000000"/>
                          </a:solidFill>
                          <a:latin typeface="Calibri"/>
                        </a:rPr>
                        <a:t> </a:t>
                      </a:r>
                    </a:p>
                  </a:txBody>
                  <a:tcPr marL="5080" marR="5080" marT="5080" marB="0" anchor="b">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algn="l" fontAlgn="b"/>
                      <a:r>
                        <a:rPr lang="en-US" sz="1100" b="0" i="0" u="none" strike="noStrike">
                          <a:solidFill>
                            <a:srgbClr val="000000"/>
                          </a:solidFill>
                          <a:latin typeface="Calibri"/>
                        </a:rPr>
                        <a:t> </a:t>
                      </a:r>
                    </a:p>
                  </a:txBody>
                  <a:tcPr marL="5080" marR="5080" marT="5080" marB="0" anchor="b">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algn="l" fontAlgn="b"/>
                      <a:r>
                        <a:rPr lang="en-US" sz="1100" b="0" i="0" u="none" strike="noStrike">
                          <a:solidFill>
                            <a:srgbClr val="000000"/>
                          </a:solidFill>
                          <a:latin typeface="Calibri"/>
                        </a:rPr>
                        <a:t> </a:t>
                      </a:r>
                    </a:p>
                  </a:txBody>
                  <a:tcPr marL="5080" marR="5080" marT="5080" marB="0" anchor="b">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algn="l" fontAlgn="b"/>
                      <a:r>
                        <a:rPr lang="en-US" sz="1100" b="0" i="0" u="none" strike="noStrike">
                          <a:solidFill>
                            <a:srgbClr val="000000"/>
                          </a:solidFill>
                          <a:latin typeface="Calibri"/>
                        </a:rPr>
                        <a:t> </a:t>
                      </a:r>
                    </a:p>
                  </a:txBody>
                  <a:tcPr marL="5080" marR="5080" marT="5080" marB="0" anchor="b">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algn="l" fontAlgn="b"/>
                      <a:r>
                        <a:rPr lang="en-US" sz="1100" b="0" i="0" u="none" strike="noStrike">
                          <a:solidFill>
                            <a:srgbClr val="000000"/>
                          </a:solidFill>
                          <a:latin typeface="Calibri"/>
                        </a:rPr>
                        <a:t> </a:t>
                      </a:r>
                    </a:p>
                  </a:txBody>
                  <a:tcPr marL="5080" marR="5080" marT="5080" marB="0" anchor="b">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algn="l" fontAlgn="b"/>
                      <a:r>
                        <a:rPr lang="en-US" sz="1100" b="0" i="0" u="none" strike="noStrike">
                          <a:solidFill>
                            <a:srgbClr val="000000"/>
                          </a:solidFill>
                          <a:latin typeface="Calibri"/>
                        </a:rPr>
                        <a:t> </a:t>
                      </a:r>
                    </a:p>
                  </a:txBody>
                  <a:tcPr marL="5080" marR="5080" marT="5080" marB="0" anchor="b">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algn="l" fontAlgn="b"/>
                      <a:r>
                        <a:rPr lang="en-US" sz="1100" b="0" i="0" u="none" strike="noStrike">
                          <a:solidFill>
                            <a:srgbClr val="000000"/>
                          </a:solidFill>
                          <a:latin typeface="Calibri"/>
                        </a:rPr>
                        <a:t> </a:t>
                      </a:r>
                    </a:p>
                  </a:txBody>
                  <a:tcPr marL="5080" marR="5080" marT="5080" marB="0" anchor="b">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algn="l" fontAlgn="b"/>
                      <a:r>
                        <a:rPr lang="en-US" sz="1100" b="0" i="0" u="none" strike="noStrike">
                          <a:solidFill>
                            <a:srgbClr val="000000"/>
                          </a:solidFill>
                          <a:latin typeface="Calibri"/>
                        </a:rPr>
                        <a:t> </a:t>
                      </a:r>
                    </a:p>
                  </a:txBody>
                  <a:tcPr marL="5080" marR="5080" marT="5080" marB="0" anchor="b">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algn="l" fontAlgn="b"/>
                      <a:r>
                        <a:rPr lang="en-US" sz="1100" b="0" i="0" u="none" strike="noStrike">
                          <a:solidFill>
                            <a:srgbClr val="000000"/>
                          </a:solidFill>
                          <a:latin typeface="Calibri"/>
                        </a:rPr>
                        <a:t> </a:t>
                      </a:r>
                    </a:p>
                  </a:txBody>
                  <a:tcPr marL="5080" marR="5080" marT="5080" marB="0" anchor="b">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algn="l" fontAlgn="b"/>
                      <a:r>
                        <a:rPr lang="en-US" sz="1100" b="0" i="0" u="none" strike="noStrike">
                          <a:solidFill>
                            <a:srgbClr val="000000"/>
                          </a:solidFill>
                          <a:latin typeface="Calibri"/>
                        </a:rPr>
                        <a:t> </a:t>
                      </a:r>
                    </a:p>
                  </a:txBody>
                  <a:tcPr marL="5080" marR="5080" marT="5080" marB="0" anchor="b">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algn="l" fontAlgn="b"/>
                      <a:r>
                        <a:rPr lang="en-US" sz="1100" b="0" i="0" u="none" strike="noStrike">
                          <a:solidFill>
                            <a:srgbClr val="000000"/>
                          </a:solidFill>
                          <a:latin typeface="Calibri"/>
                        </a:rPr>
                        <a:t> </a:t>
                      </a:r>
                    </a:p>
                  </a:txBody>
                  <a:tcPr marL="5080" marR="5080" marT="5080" marB="0" anchor="b">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algn="l" fontAlgn="b"/>
                      <a:r>
                        <a:rPr lang="en-US" sz="1100" b="0" i="0" u="none" strike="noStrike">
                          <a:solidFill>
                            <a:srgbClr val="000000"/>
                          </a:solidFill>
                          <a:latin typeface="Calibri"/>
                        </a:rPr>
                        <a:t> </a:t>
                      </a:r>
                    </a:p>
                  </a:txBody>
                  <a:tcPr marL="5080" marR="5080" marT="5080" marB="0" anchor="b">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algn="l" fontAlgn="b"/>
                      <a:r>
                        <a:rPr lang="en-US" sz="1100" b="0" i="0" u="none" strike="noStrike">
                          <a:solidFill>
                            <a:srgbClr val="000000"/>
                          </a:solidFill>
                          <a:latin typeface="Calibri"/>
                        </a:rPr>
                        <a:t> </a:t>
                      </a:r>
                    </a:p>
                  </a:txBody>
                  <a:tcPr marL="5080" marR="5080" marT="5080" marB="0" anchor="b">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algn="l" fontAlgn="b"/>
                      <a:r>
                        <a:rPr lang="en-US" sz="1100" b="0" i="0" u="none" strike="noStrike">
                          <a:solidFill>
                            <a:srgbClr val="000000"/>
                          </a:solidFill>
                          <a:latin typeface="Calibri"/>
                        </a:rPr>
                        <a:t> </a:t>
                      </a:r>
                    </a:p>
                  </a:txBody>
                  <a:tcPr marL="5080" marR="5080" marT="5080" marB="0" anchor="b">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algn="l" fontAlgn="b"/>
                      <a:r>
                        <a:rPr lang="en-US" sz="1100" b="0" i="0" u="none" strike="noStrike">
                          <a:solidFill>
                            <a:srgbClr val="000000"/>
                          </a:solidFill>
                          <a:latin typeface="Calibri"/>
                        </a:rPr>
                        <a:t> </a:t>
                      </a:r>
                    </a:p>
                  </a:txBody>
                  <a:tcPr marL="5080" marR="5080" marT="5080" marB="0" anchor="b">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algn="l" fontAlgn="b"/>
                      <a:r>
                        <a:rPr lang="en-US" sz="1100" b="0" i="0" u="none" strike="noStrike">
                          <a:solidFill>
                            <a:srgbClr val="000000"/>
                          </a:solidFill>
                          <a:latin typeface="Calibri"/>
                        </a:rPr>
                        <a:t> </a:t>
                      </a:r>
                    </a:p>
                  </a:txBody>
                  <a:tcPr marL="5080" marR="5080" marT="5080" marB="0" anchor="b">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algn="l" fontAlgn="b"/>
                      <a:r>
                        <a:rPr lang="en-US" sz="1100" b="0" i="0" u="none" strike="noStrike">
                          <a:solidFill>
                            <a:srgbClr val="000000"/>
                          </a:solidFill>
                          <a:latin typeface="Calibri"/>
                        </a:rPr>
                        <a:t> </a:t>
                      </a:r>
                    </a:p>
                  </a:txBody>
                  <a:tcPr marL="5080" marR="5080" marT="5080" marB="0" anchor="b">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algn="l" fontAlgn="b"/>
                      <a:r>
                        <a:rPr lang="en-US" sz="1100" b="0" i="0" u="none" strike="noStrike">
                          <a:solidFill>
                            <a:srgbClr val="000000"/>
                          </a:solidFill>
                          <a:latin typeface="Calibri"/>
                        </a:rPr>
                        <a:t> </a:t>
                      </a:r>
                    </a:p>
                  </a:txBody>
                  <a:tcPr marL="5080" marR="5080" marT="508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FFFF"/>
                    </a:solidFill>
                  </a:tcPr>
                </a:tc>
              </a:tr>
              <a:tr h="210369">
                <a:tc>
                  <a:txBody>
                    <a:bodyPr/>
                    <a:lstStyle/>
                    <a:p>
                      <a:pPr algn="l" fontAlgn="b"/>
                      <a:r>
                        <a:rPr lang="en-US" sz="1400" b="0" i="0" u="none" strike="noStrike">
                          <a:solidFill>
                            <a:srgbClr val="000000"/>
                          </a:solidFill>
                          <a:latin typeface="Calibri"/>
                        </a:rPr>
                        <a:t> </a:t>
                      </a:r>
                    </a:p>
                  </a:txBody>
                  <a:tcPr marL="5080" marR="5080" marT="5080" marB="0" anchor="b">
                    <a:lnL w="1270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gn="l" fontAlgn="b"/>
                      <a:r>
                        <a:rPr lang="en-US" sz="1400" b="0" i="0" u="none" strike="noStrike">
                          <a:solidFill>
                            <a:srgbClr val="000000"/>
                          </a:solidFill>
                          <a:latin typeface="Calibri"/>
                        </a:rPr>
                        <a:t> </a:t>
                      </a:r>
                    </a:p>
                  </a:txBody>
                  <a:tcPr marL="5080" marR="5080" marT="5080" marB="0" anchor="b">
                    <a:lnL>
                      <a:noFill/>
                    </a:lnL>
                    <a:lnR>
                      <a:noFill/>
                    </a:lnR>
                    <a:lnT>
                      <a:noFill/>
                    </a:lnT>
                    <a:lnB>
                      <a:noFill/>
                    </a:lnB>
                    <a:solidFill>
                      <a:srgbClr val="FFFFFF"/>
                    </a:solidFill>
                  </a:tcPr>
                </a:tc>
                <a:tc>
                  <a:txBody>
                    <a:bodyPr/>
                    <a:lstStyle/>
                    <a:p>
                      <a:pPr algn="l" fontAlgn="b"/>
                      <a:r>
                        <a:rPr lang="en-US" sz="1400" b="0" i="0" u="none" strike="noStrike">
                          <a:solidFill>
                            <a:srgbClr val="000000"/>
                          </a:solidFill>
                          <a:latin typeface="Calibri"/>
                        </a:rPr>
                        <a:t> </a:t>
                      </a:r>
                    </a:p>
                  </a:txBody>
                  <a:tcPr marL="5080" marR="5080" marT="5080" marB="0" anchor="b">
                    <a:lnL>
                      <a:noFill/>
                    </a:lnL>
                    <a:lnR>
                      <a:noFill/>
                    </a:lnR>
                    <a:lnT>
                      <a:noFill/>
                    </a:lnT>
                    <a:lnB>
                      <a:noFill/>
                    </a:lnB>
                    <a:solidFill>
                      <a:srgbClr val="FFFFFF"/>
                    </a:solidFill>
                  </a:tcPr>
                </a:tc>
                <a:tc>
                  <a:txBody>
                    <a:bodyPr/>
                    <a:lstStyle/>
                    <a:p>
                      <a:pPr algn="l" fontAlgn="b"/>
                      <a:r>
                        <a:rPr lang="en-US" sz="1400" b="0" i="0" u="none" strike="noStrike">
                          <a:solidFill>
                            <a:srgbClr val="000000"/>
                          </a:solidFill>
                          <a:latin typeface="Calibri"/>
                        </a:rPr>
                        <a:t> </a:t>
                      </a:r>
                    </a:p>
                  </a:txBody>
                  <a:tcPr marL="5080" marR="5080" marT="5080" marB="0" anchor="b">
                    <a:lnL>
                      <a:noFill/>
                    </a:lnL>
                    <a:lnR>
                      <a:noFill/>
                    </a:lnR>
                    <a:lnT>
                      <a:noFill/>
                    </a:lnT>
                    <a:lnB>
                      <a:noFill/>
                    </a:lnB>
                    <a:solidFill>
                      <a:srgbClr val="FFFFFF"/>
                    </a:solidFill>
                  </a:tcPr>
                </a:tc>
                <a:tc>
                  <a:txBody>
                    <a:bodyPr/>
                    <a:lstStyle/>
                    <a:p>
                      <a:pPr algn="l" fontAlgn="b"/>
                      <a:r>
                        <a:rPr lang="en-US" sz="1100" b="0" i="0" u="none" strike="noStrike">
                          <a:solidFill>
                            <a:srgbClr val="000000"/>
                          </a:solidFill>
                          <a:latin typeface="Calibri"/>
                        </a:rPr>
                        <a:t> </a:t>
                      </a:r>
                    </a:p>
                  </a:txBody>
                  <a:tcPr marL="5080" marR="5080" marT="5080" marB="0" anchor="b">
                    <a:lnL>
                      <a:noFill/>
                    </a:lnL>
                    <a:lnR>
                      <a:noFill/>
                    </a:lnR>
                    <a:lnT>
                      <a:noFill/>
                    </a:lnT>
                    <a:lnB>
                      <a:noFill/>
                    </a:lnB>
                    <a:solidFill>
                      <a:srgbClr val="FFFFFF"/>
                    </a:solidFill>
                  </a:tcPr>
                </a:tc>
                <a:tc>
                  <a:txBody>
                    <a:bodyPr/>
                    <a:lstStyle/>
                    <a:p>
                      <a:pPr algn="l" fontAlgn="b"/>
                      <a:r>
                        <a:rPr lang="en-US" sz="1100" b="0" i="0" u="none" strike="noStrike">
                          <a:solidFill>
                            <a:srgbClr val="000000"/>
                          </a:solidFill>
                          <a:latin typeface="Calibri"/>
                        </a:rPr>
                        <a:t> </a:t>
                      </a:r>
                    </a:p>
                  </a:txBody>
                  <a:tcPr marL="5080" marR="5080" marT="5080" marB="0" anchor="b">
                    <a:lnL>
                      <a:noFill/>
                    </a:lnL>
                    <a:lnR>
                      <a:noFill/>
                    </a:lnR>
                    <a:lnT>
                      <a:noFill/>
                    </a:lnT>
                    <a:lnB>
                      <a:noFill/>
                    </a:lnB>
                    <a:solidFill>
                      <a:srgbClr val="FFFFFF"/>
                    </a:solidFill>
                  </a:tcPr>
                </a:tc>
                <a:tc>
                  <a:txBody>
                    <a:bodyPr/>
                    <a:lstStyle/>
                    <a:p>
                      <a:pPr algn="l" fontAlgn="b"/>
                      <a:r>
                        <a:rPr lang="en-US" sz="1100" b="0" i="0" u="none" strike="noStrike">
                          <a:solidFill>
                            <a:srgbClr val="000000"/>
                          </a:solidFill>
                          <a:latin typeface="Calibri"/>
                        </a:rPr>
                        <a:t> </a:t>
                      </a:r>
                    </a:p>
                  </a:txBody>
                  <a:tcPr marL="5080" marR="5080" marT="5080" marB="0" anchor="b">
                    <a:lnL>
                      <a:noFill/>
                    </a:lnL>
                    <a:lnR>
                      <a:noFill/>
                    </a:lnR>
                    <a:lnT>
                      <a:noFill/>
                    </a:lnT>
                    <a:lnB>
                      <a:noFill/>
                    </a:lnB>
                    <a:solidFill>
                      <a:srgbClr val="FFFFFF"/>
                    </a:solidFill>
                  </a:tcPr>
                </a:tc>
                <a:tc>
                  <a:txBody>
                    <a:bodyPr/>
                    <a:lstStyle/>
                    <a:p>
                      <a:pPr algn="l" fontAlgn="b"/>
                      <a:r>
                        <a:rPr lang="en-US" sz="1100" b="0" i="0" u="none" strike="noStrike">
                          <a:solidFill>
                            <a:srgbClr val="000000"/>
                          </a:solidFill>
                          <a:latin typeface="Calibri"/>
                        </a:rPr>
                        <a:t> </a:t>
                      </a:r>
                    </a:p>
                  </a:txBody>
                  <a:tcPr marL="5080" marR="5080" marT="5080" marB="0" anchor="b">
                    <a:lnL>
                      <a:noFill/>
                    </a:lnL>
                    <a:lnR>
                      <a:noFill/>
                    </a:lnR>
                    <a:lnT>
                      <a:noFill/>
                    </a:lnT>
                    <a:lnB>
                      <a:noFill/>
                    </a:lnB>
                    <a:solidFill>
                      <a:srgbClr val="FFFFFF"/>
                    </a:solidFill>
                  </a:tcPr>
                </a:tc>
                <a:tc>
                  <a:txBody>
                    <a:bodyPr/>
                    <a:lstStyle/>
                    <a:p>
                      <a:pPr algn="l" fontAlgn="b"/>
                      <a:r>
                        <a:rPr lang="en-US" sz="1100" b="0" i="0" u="none" strike="noStrike">
                          <a:solidFill>
                            <a:srgbClr val="000000"/>
                          </a:solidFill>
                          <a:latin typeface="Calibri"/>
                        </a:rPr>
                        <a:t> </a:t>
                      </a:r>
                    </a:p>
                  </a:txBody>
                  <a:tcPr marL="5080" marR="5080" marT="5080" marB="0" anchor="b">
                    <a:lnL>
                      <a:noFill/>
                    </a:lnL>
                    <a:lnR>
                      <a:noFill/>
                    </a:lnR>
                    <a:lnT>
                      <a:noFill/>
                    </a:lnT>
                    <a:lnB>
                      <a:noFill/>
                    </a:lnB>
                    <a:solidFill>
                      <a:srgbClr val="FFFFFF"/>
                    </a:solidFill>
                  </a:tcPr>
                </a:tc>
                <a:tc>
                  <a:txBody>
                    <a:bodyPr/>
                    <a:lstStyle/>
                    <a:p>
                      <a:pPr algn="l" fontAlgn="b"/>
                      <a:r>
                        <a:rPr lang="en-US" sz="1100" b="0" i="0" u="none" strike="noStrike">
                          <a:solidFill>
                            <a:srgbClr val="000000"/>
                          </a:solidFill>
                          <a:latin typeface="Calibri"/>
                        </a:rPr>
                        <a:t> </a:t>
                      </a:r>
                    </a:p>
                  </a:txBody>
                  <a:tcPr marL="5080" marR="5080" marT="5080" marB="0" anchor="b">
                    <a:lnL>
                      <a:noFill/>
                    </a:lnL>
                    <a:lnR>
                      <a:noFill/>
                    </a:lnR>
                    <a:lnT>
                      <a:noFill/>
                    </a:lnT>
                    <a:lnB>
                      <a:noFill/>
                    </a:lnB>
                    <a:solidFill>
                      <a:srgbClr val="FFFFFF"/>
                    </a:solidFill>
                  </a:tcPr>
                </a:tc>
                <a:tc>
                  <a:txBody>
                    <a:bodyPr/>
                    <a:lstStyle/>
                    <a:p>
                      <a:pPr algn="l" fontAlgn="b"/>
                      <a:r>
                        <a:rPr lang="en-US" sz="1100" b="0" i="0" u="none" strike="noStrike">
                          <a:solidFill>
                            <a:srgbClr val="000000"/>
                          </a:solidFill>
                          <a:latin typeface="Calibri"/>
                        </a:rPr>
                        <a:t> </a:t>
                      </a:r>
                    </a:p>
                  </a:txBody>
                  <a:tcPr marL="5080" marR="5080" marT="5080" marB="0" anchor="b">
                    <a:lnL>
                      <a:noFill/>
                    </a:lnL>
                    <a:lnR>
                      <a:noFill/>
                    </a:lnR>
                    <a:lnT>
                      <a:noFill/>
                    </a:lnT>
                    <a:lnB>
                      <a:noFill/>
                    </a:lnB>
                    <a:solidFill>
                      <a:srgbClr val="FFFFFF"/>
                    </a:solidFill>
                  </a:tcPr>
                </a:tc>
                <a:tc>
                  <a:txBody>
                    <a:bodyPr/>
                    <a:lstStyle/>
                    <a:p>
                      <a:pPr algn="l" fontAlgn="b"/>
                      <a:r>
                        <a:rPr lang="en-US" sz="1100" b="0" i="0" u="none" strike="noStrike">
                          <a:solidFill>
                            <a:srgbClr val="000000"/>
                          </a:solidFill>
                          <a:latin typeface="Calibri"/>
                        </a:rPr>
                        <a:t> </a:t>
                      </a:r>
                    </a:p>
                  </a:txBody>
                  <a:tcPr marL="5080" marR="5080" marT="5080" marB="0" anchor="b">
                    <a:lnL>
                      <a:noFill/>
                    </a:lnL>
                    <a:lnR>
                      <a:noFill/>
                    </a:lnR>
                    <a:lnT>
                      <a:noFill/>
                    </a:lnT>
                    <a:lnB>
                      <a:noFill/>
                    </a:lnB>
                    <a:solidFill>
                      <a:srgbClr val="FFFFFF"/>
                    </a:solidFill>
                  </a:tcPr>
                </a:tc>
                <a:tc>
                  <a:txBody>
                    <a:bodyPr/>
                    <a:lstStyle/>
                    <a:p>
                      <a:pPr algn="l" fontAlgn="b"/>
                      <a:r>
                        <a:rPr lang="en-US" sz="1100" b="0" i="0" u="none" strike="noStrike">
                          <a:solidFill>
                            <a:srgbClr val="000000"/>
                          </a:solidFill>
                          <a:latin typeface="Calibri"/>
                        </a:rPr>
                        <a:t> </a:t>
                      </a:r>
                    </a:p>
                  </a:txBody>
                  <a:tcPr marL="5080" marR="5080" marT="5080" marB="0" anchor="b">
                    <a:lnL>
                      <a:noFill/>
                    </a:lnL>
                    <a:lnR>
                      <a:noFill/>
                    </a:lnR>
                    <a:lnT>
                      <a:noFill/>
                    </a:lnT>
                    <a:lnB>
                      <a:noFill/>
                    </a:lnB>
                    <a:solidFill>
                      <a:srgbClr val="FFFFFF"/>
                    </a:solidFill>
                  </a:tcPr>
                </a:tc>
                <a:tc>
                  <a:txBody>
                    <a:bodyPr/>
                    <a:lstStyle/>
                    <a:p>
                      <a:pPr algn="l" fontAlgn="b"/>
                      <a:r>
                        <a:rPr lang="en-US" sz="1100" b="0" i="0" u="none" strike="noStrike">
                          <a:solidFill>
                            <a:srgbClr val="000000"/>
                          </a:solidFill>
                          <a:latin typeface="Calibri"/>
                        </a:rPr>
                        <a:t> </a:t>
                      </a:r>
                    </a:p>
                  </a:txBody>
                  <a:tcPr marL="5080" marR="5080" marT="5080" marB="0" anchor="b">
                    <a:lnL>
                      <a:noFill/>
                    </a:lnL>
                    <a:lnR>
                      <a:noFill/>
                    </a:lnR>
                    <a:lnT>
                      <a:noFill/>
                    </a:lnT>
                    <a:lnB>
                      <a:noFill/>
                    </a:lnB>
                    <a:solidFill>
                      <a:srgbClr val="FFFFFF"/>
                    </a:solidFill>
                  </a:tcPr>
                </a:tc>
                <a:tc>
                  <a:txBody>
                    <a:bodyPr/>
                    <a:lstStyle/>
                    <a:p>
                      <a:pPr algn="l" fontAlgn="b"/>
                      <a:r>
                        <a:rPr lang="en-US" sz="1100" b="0" i="0" u="none" strike="noStrike">
                          <a:solidFill>
                            <a:srgbClr val="000000"/>
                          </a:solidFill>
                          <a:latin typeface="Calibri"/>
                        </a:rPr>
                        <a:t> </a:t>
                      </a:r>
                    </a:p>
                  </a:txBody>
                  <a:tcPr marL="5080" marR="5080" marT="5080" marB="0" anchor="b">
                    <a:lnL>
                      <a:noFill/>
                    </a:lnL>
                    <a:lnR>
                      <a:noFill/>
                    </a:lnR>
                    <a:lnT>
                      <a:noFill/>
                    </a:lnT>
                    <a:lnB>
                      <a:noFill/>
                    </a:lnB>
                    <a:solidFill>
                      <a:srgbClr val="FFFFFF"/>
                    </a:solidFill>
                  </a:tcPr>
                </a:tc>
                <a:tc>
                  <a:txBody>
                    <a:bodyPr/>
                    <a:lstStyle/>
                    <a:p>
                      <a:pPr algn="l" fontAlgn="b"/>
                      <a:r>
                        <a:rPr lang="en-US" sz="1100" b="0" i="0" u="none" strike="noStrike">
                          <a:solidFill>
                            <a:srgbClr val="000000"/>
                          </a:solidFill>
                          <a:latin typeface="Calibri"/>
                        </a:rPr>
                        <a:t> </a:t>
                      </a:r>
                    </a:p>
                  </a:txBody>
                  <a:tcPr marL="5080" marR="5080" marT="5080" marB="0" anchor="b">
                    <a:lnL>
                      <a:noFill/>
                    </a:lnL>
                    <a:lnR>
                      <a:noFill/>
                    </a:lnR>
                    <a:lnT>
                      <a:noFill/>
                    </a:lnT>
                    <a:lnB>
                      <a:noFill/>
                    </a:lnB>
                    <a:solidFill>
                      <a:srgbClr val="FFFFFF"/>
                    </a:solidFill>
                  </a:tcPr>
                </a:tc>
                <a:tc>
                  <a:txBody>
                    <a:bodyPr/>
                    <a:lstStyle/>
                    <a:p>
                      <a:pPr algn="l" fontAlgn="b"/>
                      <a:r>
                        <a:rPr lang="en-US" sz="1100" b="0" i="0" u="none" strike="noStrike">
                          <a:solidFill>
                            <a:srgbClr val="000000"/>
                          </a:solidFill>
                          <a:latin typeface="Calibri"/>
                        </a:rPr>
                        <a:t> </a:t>
                      </a:r>
                    </a:p>
                  </a:txBody>
                  <a:tcPr marL="5080" marR="5080" marT="5080" marB="0" anchor="b">
                    <a:lnL>
                      <a:noFill/>
                    </a:lnL>
                    <a:lnR>
                      <a:noFill/>
                    </a:lnR>
                    <a:lnT>
                      <a:noFill/>
                    </a:lnT>
                    <a:lnB>
                      <a:noFill/>
                    </a:lnB>
                    <a:solidFill>
                      <a:srgbClr val="FFFFFF"/>
                    </a:solidFill>
                  </a:tcPr>
                </a:tc>
                <a:tc>
                  <a:txBody>
                    <a:bodyPr/>
                    <a:lstStyle/>
                    <a:p>
                      <a:pPr algn="l" fontAlgn="b"/>
                      <a:r>
                        <a:rPr lang="en-US" sz="1100" b="0" i="0" u="none" strike="noStrike">
                          <a:solidFill>
                            <a:srgbClr val="000000"/>
                          </a:solidFill>
                          <a:latin typeface="Calibri"/>
                        </a:rPr>
                        <a:t> </a:t>
                      </a:r>
                    </a:p>
                  </a:txBody>
                  <a:tcPr marL="5080" marR="5080" marT="5080" marB="0" anchor="b">
                    <a:lnL>
                      <a:noFill/>
                    </a:lnL>
                    <a:lnR>
                      <a:noFill/>
                    </a:lnR>
                    <a:lnT>
                      <a:noFill/>
                    </a:lnT>
                    <a:lnB>
                      <a:noFill/>
                    </a:lnB>
                    <a:solidFill>
                      <a:srgbClr val="FFFFFF"/>
                    </a:solidFill>
                  </a:tcPr>
                </a:tc>
                <a:tc>
                  <a:txBody>
                    <a:bodyPr/>
                    <a:lstStyle/>
                    <a:p>
                      <a:pPr algn="l" fontAlgn="b"/>
                      <a:r>
                        <a:rPr lang="en-US" sz="1100" b="0" i="0" u="none" strike="noStrike">
                          <a:solidFill>
                            <a:srgbClr val="000000"/>
                          </a:solidFill>
                          <a:latin typeface="Calibri"/>
                        </a:rPr>
                        <a:t> </a:t>
                      </a:r>
                    </a:p>
                  </a:txBody>
                  <a:tcPr marL="5080" marR="5080" marT="5080" marB="0" anchor="b">
                    <a:lnL>
                      <a:noFill/>
                    </a:lnL>
                    <a:lnR>
                      <a:noFill/>
                    </a:lnR>
                    <a:lnT>
                      <a:noFill/>
                    </a:lnT>
                    <a:lnB>
                      <a:noFill/>
                    </a:lnB>
                    <a:solidFill>
                      <a:srgbClr val="FFFFFF"/>
                    </a:solidFill>
                  </a:tcPr>
                </a:tc>
                <a:tc>
                  <a:txBody>
                    <a:bodyPr/>
                    <a:lstStyle/>
                    <a:p>
                      <a:pPr algn="l" fontAlgn="b"/>
                      <a:r>
                        <a:rPr lang="en-US" sz="1100" b="0" i="0" u="none" strike="noStrike">
                          <a:solidFill>
                            <a:srgbClr val="000000"/>
                          </a:solidFill>
                          <a:latin typeface="Calibri"/>
                        </a:rPr>
                        <a:t> </a:t>
                      </a:r>
                    </a:p>
                  </a:txBody>
                  <a:tcPr marL="5080" marR="5080" marT="5080" marB="0" anchor="b">
                    <a:lnL>
                      <a:noFill/>
                    </a:lnL>
                    <a:lnR>
                      <a:noFill/>
                    </a:lnR>
                    <a:lnT>
                      <a:noFill/>
                    </a:lnT>
                    <a:lnB>
                      <a:noFill/>
                    </a:lnB>
                    <a:solidFill>
                      <a:srgbClr val="FFFFFF"/>
                    </a:solidFill>
                  </a:tcPr>
                </a:tc>
                <a:tc>
                  <a:txBody>
                    <a:bodyPr/>
                    <a:lstStyle/>
                    <a:p>
                      <a:pPr algn="l" fontAlgn="b"/>
                      <a:r>
                        <a:rPr lang="en-US" sz="1100" b="0" i="0" u="none" strike="noStrike">
                          <a:solidFill>
                            <a:srgbClr val="000000"/>
                          </a:solidFill>
                          <a:latin typeface="Calibri"/>
                        </a:rPr>
                        <a:t> </a:t>
                      </a:r>
                    </a:p>
                  </a:txBody>
                  <a:tcPr marL="5080" marR="5080" marT="5080" marB="0" anchor="b">
                    <a:lnL>
                      <a:noFill/>
                    </a:lnL>
                    <a:lnR>
                      <a:noFill/>
                    </a:lnR>
                    <a:lnT>
                      <a:noFill/>
                    </a:lnT>
                    <a:lnB>
                      <a:noFill/>
                    </a:lnB>
                    <a:solidFill>
                      <a:srgbClr val="FFFFFF"/>
                    </a:solidFill>
                  </a:tcPr>
                </a:tc>
                <a:tc>
                  <a:txBody>
                    <a:bodyPr/>
                    <a:lstStyle/>
                    <a:p>
                      <a:pPr algn="l" fontAlgn="b"/>
                      <a:r>
                        <a:rPr lang="en-US" sz="1100" b="0" i="0" u="none" strike="noStrike">
                          <a:solidFill>
                            <a:srgbClr val="000000"/>
                          </a:solidFill>
                          <a:latin typeface="Calibri"/>
                        </a:rPr>
                        <a:t> </a:t>
                      </a:r>
                    </a:p>
                  </a:txBody>
                  <a:tcPr marL="5080" marR="5080" marT="5080" marB="0" anchor="b">
                    <a:lnL>
                      <a:noFill/>
                    </a:lnL>
                    <a:lnR>
                      <a:noFill/>
                    </a:lnR>
                    <a:lnT>
                      <a:noFill/>
                    </a:lnT>
                    <a:lnB>
                      <a:noFill/>
                    </a:lnB>
                    <a:solidFill>
                      <a:srgbClr val="FFFFFF"/>
                    </a:solidFill>
                  </a:tcPr>
                </a:tc>
                <a:tc>
                  <a:txBody>
                    <a:bodyPr/>
                    <a:lstStyle/>
                    <a:p>
                      <a:pPr algn="l" fontAlgn="b"/>
                      <a:r>
                        <a:rPr lang="en-US" sz="1100" b="0" i="0" u="none" strike="noStrike">
                          <a:solidFill>
                            <a:srgbClr val="000000"/>
                          </a:solidFill>
                          <a:latin typeface="Calibri"/>
                        </a:rPr>
                        <a:t> </a:t>
                      </a:r>
                    </a:p>
                  </a:txBody>
                  <a:tcPr marL="5080" marR="5080" marT="5080" marB="0" anchor="b">
                    <a:lnL>
                      <a:noFill/>
                    </a:lnL>
                    <a:lnR>
                      <a:noFill/>
                    </a:lnR>
                    <a:lnT>
                      <a:noFill/>
                    </a:lnT>
                    <a:lnB>
                      <a:noFill/>
                    </a:lnB>
                    <a:solidFill>
                      <a:srgbClr val="FFFFFF"/>
                    </a:solidFill>
                  </a:tcPr>
                </a:tc>
                <a:tc>
                  <a:txBody>
                    <a:bodyPr/>
                    <a:lstStyle/>
                    <a:p>
                      <a:pPr algn="l" fontAlgn="b"/>
                      <a:r>
                        <a:rPr lang="en-US" sz="1100" b="0" i="0" u="none" strike="noStrike">
                          <a:solidFill>
                            <a:srgbClr val="000000"/>
                          </a:solidFill>
                          <a:latin typeface="Calibri"/>
                        </a:rPr>
                        <a:t> </a:t>
                      </a:r>
                    </a:p>
                  </a:txBody>
                  <a:tcPr marL="5080" marR="5080" marT="5080" marB="0" anchor="b">
                    <a:lnL>
                      <a:noFill/>
                    </a:lnL>
                    <a:lnR>
                      <a:noFill/>
                    </a:lnR>
                    <a:lnT>
                      <a:noFill/>
                    </a:lnT>
                    <a:lnB>
                      <a:noFill/>
                    </a:lnB>
                    <a:solidFill>
                      <a:srgbClr val="FFFFFF"/>
                    </a:solidFill>
                  </a:tcPr>
                </a:tc>
                <a:tc>
                  <a:txBody>
                    <a:bodyPr/>
                    <a:lstStyle/>
                    <a:p>
                      <a:pPr algn="l" fontAlgn="b"/>
                      <a:r>
                        <a:rPr lang="en-US" sz="1100" b="0" i="0" u="none" strike="noStrike">
                          <a:solidFill>
                            <a:srgbClr val="000000"/>
                          </a:solidFill>
                          <a:latin typeface="Calibri"/>
                        </a:rPr>
                        <a:t> </a:t>
                      </a:r>
                    </a:p>
                  </a:txBody>
                  <a:tcPr marL="5080" marR="5080" marT="508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tr>
              <a:tr h="210369">
                <a:tc>
                  <a:txBody>
                    <a:bodyPr/>
                    <a:lstStyle/>
                    <a:p>
                      <a:pPr algn="l" fontAlgn="b"/>
                      <a:r>
                        <a:rPr lang="en-US" sz="1400" b="0" i="0" u="none" strike="noStrike">
                          <a:solidFill>
                            <a:srgbClr val="000000"/>
                          </a:solidFill>
                          <a:latin typeface="Calibri"/>
                        </a:rPr>
                        <a:t> </a:t>
                      </a:r>
                    </a:p>
                  </a:txBody>
                  <a:tcPr marL="5080" marR="5080" marT="5080" marB="0" anchor="b">
                    <a:lnL w="12700" cap="flat" cmpd="sng" algn="ctr">
                      <a:solidFill>
                        <a:srgbClr val="000000"/>
                      </a:solidFill>
                      <a:prstDash val="solid"/>
                      <a:round/>
                      <a:headEnd type="none" w="med" len="med"/>
                      <a:tailEnd type="none" w="med" len="med"/>
                    </a:lnL>
                    <a:lnR>
                      <a:noFill/>
                    </a:lnR>
                    <a:lnT>
                      <a:noFill/>
                    </a:lnT>
                    <a:lnB>
                      <a:noFill/>
                    </a:lnB>
                    <a:solidFill>
                      <a:srgbClr val="FFFFFF"/>
                    </a:solidFill>
                  </a:tcPr>
                </a:tc>
                <a:tc gridSpan="13">
                  <a:txBody>
                    <a:bodyPr/>
                    <a:lstStyle/>
                    <a:p>
                      <a:pPr algn="l" fontAlgn="b"/>
                      <a:r>
                        <a:rPr lang="en-US" sz="1400" b="0" i="0" u="none" strike="noStrike">
                          <a:solidFill>
                            <a:srgbClr val="000000"/>
                          </a:solidFill>
                          <a:latin typeface="Calibri"/>
                        </a:rPr>
                        <a:t> PATENT APPLICATION PUBLICATION (21) Application No.2/MUM/2015 A</a:t>
                      </a:r>
                    </a:p>
                  </a:txBody>
                  <a:tcPr marL="5080" marR="5080" marT="5080" marB="0" anchor="b">
                    <a:lnL>
                      <a:noFill/>
                    </a:lnL>
                    <a:lnR>
                      <a:noFill/>
                    </a:lnR>
                    <a:lnT>
                      <a:noFill/>
                    </a:lnT>
                    <a:lnB>
                      <a:noFill/>
                    </a:lnB>
                    <a:solidFill>
                      <a:srgbClr val="FFFFFF"/>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b"/>
                      <a:r>
                        <a:rPr lang="en-US" sz="1100" b="0" i="0" u="none" strike="noStrike">
                          <a:solidFill>
                            <a:srgbClr val="000000"/>
                          </a:solidFill>
                          <a:latin typeface="Calibri"/>
                        </a:rPr>
                        <a:t> </a:t>
                      </a:r>
                    </a:p>
                  </a:txBody>
                  <a:tcPr marL="5080" marR="5080" marT="5080" marB="0" anchor="b">
                    <a:lnL>
                      <a:noFill/>
                    </a:lnL>
                    <a:lnR>
                      <a:noFill/>
                    </a:lnR>
                    <a:lnT>
                      <a:noFill/>
                    </a:lnT>
                    <a:lnB>
                      <a:noFill/>
                    </a:lnB>
                    <a:solidFill>
                      <a:srgbClr val="FFFFFF"/>
                    </a:solidFill>
                  </a:tcPr>
                </a:tc>
                <a:tc>
                  <a:txBody>
                    <a:bodyPr/>
                    <a:lstStyle/>
                    <a:p>
                      <a:pPr algn="l" fontAlgn="b"/>
                      <a:r>
                        <a:rPr lang="en-US" sz="1100" b="0" i="0" u="none" strike="noStrike">
                          <a:solidFill>
                            <a:srgbClr val="000000"/>
                          </a:solidFill>
                          <a:latin typeface="Calibri"/>
                        </a:rPr>
                        <a:t> </a:t>
                      </a:r>
                    </a:p>
                  </a:txBody>
                  <a:tcPr marL="5080" marR="5080" marT="5080" marB="0" anchor="b">
                    <a:lnL>
                      <a:noFill/>
                    </a:lnL>
                    <a:lnR>
                      <a:noFill/>
                    </a:lnR>
                    <a:lnT>
                      <a:noFill/>
                    </a:lnT>
                    <a:lnB>
                      <a:noFill/>
                    </a:lnB>
                    <a:solidFill>
                      <a:srgbClr val="FFFFFF"/>
                    </a:solidFill>
                  </a:tcPr>
                </a:tc>
                <a:tc>
                  <a:txBody>
                    <a:bodyPr/>
                    <a:lstStyle/>
                    <a:p>
                      <a:pPr algn="l" fontAlgn="b"/>
                      <a:r>
                        <a:rPr lang="en-US" sz="1100" b="0" i="0" u="none" strike="noStrike">
                          <a:solidFill>
                            <a:srgbClr val="000000"/>
                          </a:solidFill>
                          <a:latin typeface="Calibri"/>
                        </a:rPr>
                        <a:t> </a:t>
                      </a:r>
                    </a:p>
                  </a:txBody>
                  <a:tcPr marL="5080" marR="5080" marT="5080" marB="0" anchor="b">
                    <a:lnL>
                      <a:noFill/>
                    </a:lnL>
                    <a:lnR>
                      <a:noFill/>
                    </a:lnR>
                    <a:lnT>
                      <a:noFill/>
                    </a:lnT>
                    <a:lnB>
                      <a:noFill/>
                    </a:lnB>
                    <a:solidFill>
                      <a:srgbClr val="FFFFFF"/>
                    </a:solidFill>
                  </a:tcPr>
                </a:tc>
                <a:tc>
                  <a:txBody>
                    <a:bodyPr/>
                    <a:lstStyle/>
                    <a:p>
                      <a:pPr algn="l" fontAlgn="b"/>
                      <a:r>
                        <a:rPr lang="en-US" sz="1100" b="0" i="0" u="none" strike="noStrike">
                          <a:solidFill>
                            <a:srgbClr val="000000"/>
                          </a:solidFill>
                          <a:latin typeface="Calibri"/>
                        </a:rPr>
                        <a:t> </a:t>
                      </a:r>
                    </a:p>
                  </a:txBody>
                  <a:tcPr marL="5080" marR="5080" marT="5080" marB="0" anchor="b">
                    <a:lnL>
                      <a:noFill/>
                    </a:lnL>
                    <a:lnR>
                      <a:noFill/>
                    </a:lnR>
                    <a:lnT>
                      <a:noFill/>
                    </a:lnT>
                    <a:lnB>
                      <a:noFill/>
                    </a:lnB>
                    <a:solidFill>
                      <a:srgbClr val="FFFFFF"/>
                    </a:solidFill>
                  </a:tcPr>
                </a:tc>
                <a:tc>
                  <a:txBody>
                    <a:bodyPr/>
                    <a:lstStyle/>
                    <a:p>
                      <a:pPr algn="l" fontAlgn="b"/>
                      <a:r>
                        <a:rPr lang="en-US" sz="1100" b="0" i="0" u="none" strike="noStrike">
                          <a:solidFill>
                            <a:srgbClr val="000000"/>
                          </a:solidFill>
                          <a:latin typeface="Calibri"/>
                        </a:rPr>
                        <a:t> </a:t>
                      </a:r>
                    </a:p>
                  </a:txBody>
                  <a:tcPr marL="5080" marR="5080" marT="5080" marB="0" anchor="b">
                    <a:lnL>
                      <a:noFill/>
                    </a:lnL>
                    <a:lnR>
                      <a:noFill/>
                    </a:lnR>
                    <a:lnT>
                      <a:noFill/>
                    </a:lnT>
                    <a:lnB>
                      <a:noFill/>
                    </a:lnB>
                    <a:solidFill>
                      <a:srgbClr val="FFFFFF"/>
                    </a:solidFill>
                  </a:tcPr>
                </a:tc>
                <a:tc>
                  <a:txBody>
                    <a:bodyPr/>
                    <a:lstStyle/>
                    <a:p>
                      <a:pPr algn="l" fontAlgn="b"/>
                      <a:r>
                        <a:rPr lang="en-US" sz="1100" b="0" i="0" u="none" strike="noStrike">
                          <a:solidFill>
                            <a:srgbClr val="000000"/>
                          </a:solidFill>
                          <a:latin typeface="Calibri"/>
                        </a:rPr>
                        <a:t> </a:t>
                      </a:r>
                    </a:p>
                  </a:txBody>
                  <a:tcPr marL="5080" marR="5080" marT="5080" marB="0" anchor="b">
                    <a:lnL>
                      <a:noFill/>
                    </a:lnL>
                    <a:lnR>
                      <a:noFill/>
                    </a:lnR>
                    <a:lnT>
                      <a:noFill/>
                    </a:lnT>
                    <a:lnB>
                      <a:noFill/>
                    </a:lnB>
                    <a:solidFill>
                      <a:srgbClr val="FFFFFF"/>
                    </a:solidFill>
                  </a:tcPr>
                </a:tc>
                <a:tc>
                  <a:txBody>
                    <a:bodyPr/>
                    <a:lstStyle/>
                    <a:p>
                      <a:pPr algn="l" fontAlgn="b"/>
                      <a:r>
                        <a:rPr lang="en-US" sz="1100" b="0" i="0" u="none" strike="noStrike">
                          <a:solidFill>
                            <a:srgbClr val="000000"/>
                          </a:solidFill>
                          <a:latin typeface="Calibri"/>
                        </a:rPr>
                        <a:t> </a:t>
                      </a:r>
                    </a:p>
                  </a:txBody>
                  <a:tcPr marL="5080" marR="5080" marT="5080" marB="0" anchor="b">
                    <a:lnL>
                      <a:noFill/>
                    </a:lnL>
                    <a:lnR>
                      <a:noFill/>
                    </a:lnR>
                    <a:lnT>
                      <a:noFill/>
                    </a:lnT>
                    <a:lnB>
                      <a:noFill/>
                    </a:lnB>
                    <a:solidFill>
                      <a:srgbClr val="FFFFFF"/>
                    </a:solidFill>
                  </a:tcPr>
                </a:tc>
                <a:tc>
                  <a:txBody>
                    <a:bodyPr/>
                    <a:lstStyle/>
                    <a:p>
                      <a:pPr algn="l" fontAlgn="b"/>
                      <a:r>
                        <a:rPr lang="en-US" sz="1100" b="0" i="0" u="none" strike="noStrike">
                          <a:solidFill>
                            <a:srgbClr val="000000"/>
                          </a:solidFill>
                          <a:latin typeface="Calibri"/>
                        </a:rPr>
                        <a:t> </a:t>
                      </a:r>
                    </a:p>
                  </a:txBody>
                  <a:tcPr marL="5080" marR="5080" marT="5080" marB="0" anchor="b">
                    <a:lnL>
                      <a:noFill/>
                    </a:lnL>
                    <a:lnR>
                      <a:noFill/>
                    </a:lnR>
                    <a:lnT>
                      <a:noFill/>
                    </a:lnT>
                    <a:lnB>
                      <a:noFill/>
                    </a:lnB>
                    <a:solidFill>
                      <a:srgbClr val="FFFFFF"/>
                    </a:solidFill>
                  </a:tcPr>
                </a:tc>
                <a:tc>
                  <a:txBody>
                    <a:bodyPr/>
                    <a:lstStyle/>
                    <a:p>
                      <a:pPr algn="l" fontAlgn="b"/>
                      <a:r>
                        <a:rPr lang="en-US" sz="1100" b="0" i="0" u="none" strike="noStrike">
                          <a:solidFill>
                            <a:srgbClr val="000000"/>
                          </a:solidFill>
                          <a:latin typeface="Calibri"/>
                        </a:rPr>
                        <a:t> </a:t>
                      </a:r>
                    </a:p>
                  </a:txBody>
                  <a:tcPr marL="5080" marR="5080" marT="5080" marB="0" anchor="b">
                    <a:lnL>
                      <a:noFill/>
                    </a:lnL>
                    <a:lnR>
                      <a:noFill/>
                    </a:lnR>
                    <a:lnT>
                      <a:noFill/>
                    </a:lnT>
                    <a:lnB>
                      <a:noFill/>
                    </a:lnB>
                    <a:solidFill>
                      <a:srgbClr val="FFFFFF"/>
                    </a:solidFill>
                  </a:tcPr>
                </a:tc>
                <a:tc>
                  <a:txBody>
                    <a:bodyPr/>
                    <a:lstStyle/>
                    <a:p>
                      <a:pPr algn="l" fontAlgn="b"/>
                      <a:r>
                        <a:rPr lang="en-US" sz="1100" b="0" i="0" u="none" strike="noStrike">
                          <a:solidFill>
                            <a:srgbClr val="000000"/>
                          </a:solidFill>
                          <a:latin typeface="Calibri"/>
                        </a:rPr>
                        <a:t> </a:t>
                      </a:r>
                    </a:p>
                  </a:txBody>
                  <a:tcPr marL="5080" marR="5080" marT="5080" marB="0" anchor="b">
                    <a:lnL>
                      <a:noFill/>
                    </a:lnL>
                    <a:lnR>
                      <a:noFill/>
                    </a:lnR>
                    <a:lnT>
                      <a:noFill/>
                    </a:lnT>
                    <a:lnB>
                      <a:noFill/>
                    </a:lnB>
                    <a:solidFill>
                      <a:srgbClr val="FFFFFF"/>
                    </a:solidFill>
                  </a:tcPr>
                </a:tc>
                <a:tc>
                  <a:txBody>
                    <a:bodyPr/>
                    <a:lstStyle/>
                    <a:p>
                      <a:pPr algn="l" fontAlgn="b"/>
                      <a:r>
                        <a:rPr lang="en-US" sz="1100" b="0" i="0" u="none" strike="noStrike">
                          <a:solidFill>
                            <a:srgbClr val="000000"/>
                          </a:solidFill>
                          <a:latin typeface="Calibri"/>
                        </a:rPr>
                        <a:t> </a:t>
                      </a:r>
                    </a:p>
                  </a:txBody>
                  <a:tcPr marL="5080" marR="5080" marT="508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tr>
              <a:tr h="210369">
                <a:tc>
                  <a:txBody>
                    <a:bodyPr/>
                    <a:lstStyle/>
                    <a:p>
                      <a:pPr algn="l" fontAlgn="b"/>
                      <a:r>
                        <a:rPr lang="en-US" sz="1400" b="0" i="0" u="none" strike="noStrike">
                          <a:solidFill>
                            <a:srgbClr val="000000"/>
                          </a:solidFill>
                          <a:latin typeface="Calibri"/>
                        </a:rPr>
                        <a:t> </a:t>
                      </a:r>
                    </a:p>
                  </a:txBody>
                  <a:tcPr marL="5080" marR="5080" marT="5080" marB="0" anchor="b">
                    <a:lnL w="12700" cap="flat" cmpd="sng" algn="ctr">
                      <a:solidFill>
                        <a:srgbClr val="000000"/>
                      </a:solidFill>
                      <a:prstDash val="solid"/>
                      <a:round/>
                      <a:headEnd type="none" w="med" len="med"/>
                      <a:tailEnd type="none" w="med" len="med"/>
                    </a:lnL>
                    <a:lnR>
                      <a:noFill/>
                    </a:lnR>
                    <a:lnT>
                      <a:noFill/>
                    </a:lnT>
                    <a:lnB>
                      <a:noFill/>
                    </a:lnB>
                    <a:solidFill>
                      <a:srgbClr val="FFFFFF"/>
                    </a:solidFill>
                  </a:tcPr>
                </a:tc>
                <a:tc gridSpan="13">
                  <a:txBody>
                    <a:bodyPr/>
                    <a:lstStyle/>
                    <a:p>
                      <a:pPr algn="l" fontAlgn="b"/>
                      <a:r>
                        <a:rPr lang="en-US" sz="1400" b="0" i="0" u="none" strike="noStrike">
                          <a:solidFill>
                            <a:srgbClr val="000000"/>
                          </a:solidFill>
                          <a:latin typeface="Calibri"/>
                        </a:rPr>
                        <a:t>Date of filing of Application :01/01/2015  Publication Date : 08/07/2016</a:t>
                      </a:r>
                    </a:p>
                  </a:txBody>
                  <a:tcPr marL="5080" marR="5080" marT="5080" marB="0" anchor="b">
                    <a:lnL>
                      <a:noFill/>
                    </a:lnL>
                    <a:lnR>
                      <a:noFill/>
                    </a:lnR>
                    <a:lnT>
                      <a:noFill/>
                    </a:lnT>
                    <a:lnB>
                      <a:noFill/>
                    </a:lnB>
                    <a:solidFill>
                      <a:srgbClr val="FFFFFF"/>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b"/>
                      <a:r>
                        <a:rPr lang="en-US" sz="1100" b="0" i="0" u="none" strike="noStrike">
                          <a:solidFill>
                            <a:srgbClr val="000000"/>
                          </a:solidFill>
                          <a:latin typeface="Calibri"/>
                        </a:rPr>
                        <a:t> </a:t>
                      </a:r>
                    </a:p>
                  </a:txBody>
                  <a:tcPr marL="5080" marR="5080" marT="5080" marB="0" anchor="b">
                    <a:lnL>
                      <a:noFill/>
                    </a:lnL>
                    <a:lnR>
                      <a:noFill/>
                    </a:lnR>
                    <a:lnT>
                      <a:noFill/>
                    </a:lnT>
                    <a:lnB>
                      <a:noFill/>
                    </a:lnB>
                    <a:solidFill>
                      <a:srgbClr val="FFFFFF"/>
                    </a:solidFill>
                  </a:tcPr>
                </a:tc>
                <a:tc>
                  <a:txBody>
                    <a:bodyPr/>
                    <a:lstStyle/>
                    <a:p>
                      <a:pPr algn="l" fontAlgn="b"/>
                      <a:r>
                        <a:rPr lang="en-US" sz="1100" b="0" i="0" u="none" strike="noStrike">
                          <a:solidFill>
                            <a:srgbClr val="000000"/>
                          </a:solidFill>
                          <a:latin typeface="Calibri"/>
                        </a:rPr>
                        <a:t> </a:t>
                      </a:r>
                    </a:p>
                  </a:txBody>
                  <a:tcPr marL="5080" marR="5080" marT="5080" marB="0" anchor="b">
                    <a:lnL>
                      <a:noFill/>
                    </a:lnL>
                    <a:lnR>
                      <a:noFill/>
                    </a:lnR>
                    <a:lnT>
                      <a:noFill/>
                    </a:lnT>
                    <a:lnB>
                      <a:noFill/>
                    </a:lnB>
                    <a:solidFill>
                      <a:srgbClr val="FFFFFF"/>
                    </a:solidFill>
                  </a:tcPr>
                </a:tc>
                <a:tc>
                  <a:txBody>
                    <a:bodyPr/>
                    <a:lstStyle/>
                    <a:p>
                      <a:pPr algn="l" fontAlgn="b"/>
                      <a:r>
                        <a:rPr lang="en-US" sz="1100" b="0" i="0" u="none" strike="noStrike">
                          <a:solidFill>
                            <a:srgbClr val="000000"/>
                          </a:solidFill>
                          <a:latin typeface="Calibri"/>
                        </a:rPr>
                        <a:t> </a:t>
                      </a:r>
                    </a:p>
                  </a:txBody>
                  <a:tcPr marL="5080" marR="5080" marT="5080" marB="0" anchor="b">
                    <a:lnL>
                      <a:noFill/>
                    </a:lnL>
                    <a:lnR>
                      <a:noFill/>
                    </a:lnR>
                    <a:lnT>
                      <a:noFill/>
                    </a:lnT>
                    <a:lnB>
                      <a:noFill/>
                    </a:lnB>
                    <a:solidFill>
                      <a:srgbClr val="FFFFFF"/>
                    </a:solidFill>
                  </a:tcPr>
                </a:tc>
                <a:tc>
                  <a:txBody>
                    <a:bodyPr/>
                    <a:lstStyle/>
                    <a:p>
                      <a:pPr algn="l" fontAlgn="b"/>
                      <a:r>
                        <a:rPr lang="en-US" sz="1100" b="0" i="0" u="none" strike="noStrike">
                          <a:solidFill>
                            <a:srgbClr val="000000"/>
                          </a:solidFill>
                          <a:latin typeface="Calibri"/>
                        </a:rPr>
                        <a:t> </a:t>
                      </a:r>
                    </a:p>
                  </a:txBody>
                  <a:tcPr marL="5080" marR="5080" marT="5080" marB="0" anchor="b">
                    <a:lnL>
                      <a:noFill/>
                    </a:lnL>
                    <a:lnR>
                      <a:noFill/>
                    </a:lnR>
                    <a:lnT>
                      <a:noFill/>
                    </a:lnT>
                    <a:lnB>
                      <a:noFill/>
                    </a:lnB>
                    <a:solidFill>
                      <a:srgbClr val="FFFFFF"/>
                    </a:solidFill>
                  </a:tcPr>
                </a:tc>
                <a:tc>
                  <a:txBody>
                    <a:bodyPr/>
                    <a:lstStyle/>
                    <a:p>
                      <a:pPr algn="l" fontAlgn="b"/>
                      <a:r>
                        <a:rPr lang="en-US" sz="1100" b="0" i="0" u="none" strike="noStrike">
                          <a:solidFill>
                            <a:srgbClr val="000000"/>
                          </a:solidFill>
                          <a:latin typeface="Calibri"/>
                        </a:rPr>
                        <a:t> </a:t>
                      </a:r>
                    </a:p>
                  </a:txBody>
                  <a:tcPr marL="5080" marR="5080" marT="5080" marB="0" anchor="b">
                    <a:lnL>
                      <a:noFill/>
                    </a:lnL>
                    <a:lnR>
                      <a:noFill/>
                    </a:lnR>
                    <a:lnT>
                      <a:noFill/>
                    </a:lnT>
                    <a:lnB>
                      <a:noFill/>
                    </a:lnB>
                    <a:solidFill>
                      <a:srgbClr val="FFFFFF"/>
                    </a:solidFill>
                  </a:tcPr>
                </a:tc>
                <a:tc>
                  <a:txBody>
                    <a:bodyPr/>
                    <a:lstStyle/>
                    <a:p>
                      <a:pPr algn="l" fontAlgn="b"/>
                      <a:r>
                        <a:rPr lang="en-US" sz="1100" b="0" i="0" u="none" strike="noStrike">
                          <a:solidFill>
                            <a:srgbClr val="000000"/>
                          </a:solidFill>
                          <a:latin typeface="Calibri"/>
                        </a:rPr>
                        <a:t> </a:t>
                      </a:r>
                    </a:p>
                  </a:txBody>
                  <a:tcPr marL="5080" marR="5080" marT="5080" marB="0" anchor="b">
                    <a:lnL>
                      <a:noFill/>
                    </a:lnL>
                    <a:lnR>
                      <a:noFill/>
                    </a:lnR>
                    <a:lnT>
                      <a:noFill/>
                    </a:lnT>
                    <a:lnB>
                      <a:noFill/>
                    </a:lnB>
                    <a:solidFill>
                      <a:srgbClr val="FFFFFF"/>
                    </a:solidFill>
                  </a:tcPr>
                </a:tc>
                <a:tc>
                  <a:txBody>
                    <a:bodyPr/>
                    <a:lstStyle/>
                    <a:p>
                      <a:pPr algn="l" fontAlgn="b"/>
                      <a:r>
                        <a:rPr lang="en-US" sz="1100" b="0" i="0" u="none" strike="noStrike">
                          <a:solidFill>
                            <a:srgbClr val="000000"/>
                          </a:solidFill>
                          <a:latin typeface="Calibri"/>
                        </a:rPr>
                        <a:t> </a:t>
                      </a:r>
                    </a:p>
                  </a:txBody>
                  <a:tcPr marL="5080" marR="5080" marT="5080" marB="0" anchor="b">
                    <a:lnL>
                      <a:noFill/>
                    </a:lnL>
                    <a:lnR>
                      <a:noFill/>
                    </a:lnR>
                    <a:lnT>
                      <a:noFill/>
                    </a:lnT>
                    <a:lnB>
                      <a:noFill/>
                    </a:lnB>
                    <a:solidFill>
                      <a:srgbClr val="FFFFFF"/>
                    </a:solidFill>
                  </a:tcPr>
                </a:tc>
                <a:tc>
                  <a:txBody>
                    <a:bodyPr/>
                    <a:lstStyle/>
                    <a:p>
                      <a:pPr algn="l" fontAlgn="b"/>
                      <a:r>
                        <a:rPr lang="en-US" sz="1100" b="0" i="0" u="none" strike="noStrike">
                          <a:solidFill>
                            <a:srgbClr val="000000"/>
                          </a:solidFill>
                          <a:latin typeface="Calibri"/>
                        </a:rPr>
                        <a:t> </a:t>
                      </a:r>
                    </a:p>
                  </a:txBody>
                  <a:tcPr marL="5080" marR="5080" marT="5080" marB="0" anchor="b">
                    <a:lnL>
                      <a:noFill/>
                    </a:lnL>
                    <a:lnR>
                      <a:noFill/>
                    </a:lnR>
                    <a:lnT>
                      <a:noFill/>
                    </a:lnT>
                    <a:lnB>
                      <a:noFill/>
                    </a:lnB>
                    <a:solidFill>
                      <a:srgbClr val="FFFFFF"/>
                    </a:solidFill>
                  </a:tcPr>
                </a:tc>
                <a:tc>
                  <a:txBody>
                    <a:bodyPr/>
                    <a:lstStyle/>
                    <a:p>
                      <a:pPr algn="l" fontAlgn="b"/>
                      <a:r>
                        <a:rPr lang="en-US" sz="1100" b="0" i="0" u="none" strike="noStrike">
                          <a:solidFill>
                            <a:srgbClr val="000000"/>
                          </a:solidFill>
                          <a:latin typeface="Calibri"/>
                        </a:rPr>
                        <a:t> </a:t>
                      </a:r>
                    </a:p>
                  </a:txBody>
                  <a:tcPr marL="5080" marR="5080" marT="5080" marB="0" anchor="b">
                    <a:lnL>
                      <a:noFill/>
                    </a:lnL>
                    <a:lnR>
                      <a:noFill/>
                    </a:lnR>
                    <a:lnT>
                      <a:noFill/>
                    </a:lnT>
                    <a:lnB>
                      <a:noFill/>
                    </a:lnB>
                    <a:solidFill>
                      <a:srgbClr val="FFFFFF"/>
                    </a:solidFill>
                  </a:tcPr>
                </a:tc>
                <a:tc>
                  <a:txBody>
                    <a:bodyPr/>
                    <a:lstStyle/>
                    <a:p>
                      <a:pPr algn="l" fontAlgn="b"/>
                      <a:r>
                        <a:rPr lang="en-US" sz="1100" b="0" i="0" u="none" strike="noStrike">
                          <a:solidFill>
                            <a:srgbClr val="000000"/>
                          </a:solidFill>
                          <a:latin typeface="Calibri"/>
                        </a:rPr>
                        <a:t> </a:t>
                      </a:r>
                    </a:p>
                  </a:txBody>
                  <a:tcPr marL="5080" marR="5080" marT="5080" marB="0" anchor="b">
                    <a:lnL>
                      <a:noFill/>
                    </a:lnL>
                    <a:lnR>
                      <a:noFill/>
                    </a:lnR>
                    <a:lnT>
                      <a:noFill/>
                    </a:lnT>
                    <a:lnB>
                      <a:noFill/>
                    </a:lnB>
                    <a:solidFill>
                      <a:srgbClr val="FFFFFF"/>
                    </a:solidFill>
                  </a:tcPr>
                </a:tc>
                <a:tc>
                  <a:txBody>
                    <a:bodyPr/>
                    <a:lstStyle/>
                    <a:p>
                      <a:pPr algn="l" fontAlgn="b"/>
                      <a:r>
                        <a:rPr lang="en-US" sz="1100" b="0" i="0" u="none" strike="noStrike">
                          <a:solidFill>
                            <a:srgbClr val="000000"/>
                          </a:solidFill>
                          <a:latin typeface="Calibri"/>
                        </a:rPr>
                        <a:t> </a:t>
                      </a:r>
                    </a:p>
                  </a:txBody>
                  <a:tcPr marL="5080" marR="5080" marT="508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tr>
              <a:tr h="377288">
                <a:tc>
                  <a:txBody>
                    <a:bodyPr/>
                    <a:lstStyle/>
                    <a:p>
                      <a:pPr algn="l" fontAlgn="b"/>
                      <a:r>
                        <a:rPr lang="en-US" sz="1400" b="0" i="0" u="none" strike="noStrike">
                          <a:solidFill>
                            <a:srgbClr val="000000"/>
                          </a:solidFill>
                          <a:latin typeface="Calibri"/>
                        </a:rPr>
                        <a:t> </a:t>
                      </a:r>
                    </a:p>
                  </a:txBody>
                  <a:tcPr marL="5080" marR="5080" marT="5080" marB="0" anchor="b">
                    <a:lnL w="12700" cap="flat" cmpd="sng" algn="ctr">
                      <a:solidFill>
                        <a:srgbClr val="000000"/>
                      </a:solidFill>
                      <a:prstDash val="solid"/>
                      <a:round/>
                      <a:headEnd type="none" w="med" len="med"/>
                      <a:tailEnd type="none" w="med" len="med"/>
                    </a:lnL>
                    <a:lnR>
                      <a:noFill/>
                    </a:lnR>
                    <a:lnT>
                      <a:noFill/>
                    </a:lnT>
                    <a:lnB>
                      <a:noFill/>
                    </a:lnB>
                    <a:solidFill>
                      <a:srgbClr val="FFFFFF"/>
                    </a:solidFill>
                  </a:tcPr>
                </a:tc>
                <a:tc gridSpan="17">
                  <a:txBody>
                    <a:bodyPr/>
                    <a:lstStyle/>
                    <a:p>
                      <a:pPr algn="l" fontAlgn="b"/>
                      <a:r>
                        <a:rPr lang="en-US" sz="1400" b="0" i="0" u="none" strike="noStrike">
                          <a:solidFill>
                            <a:srgbClr val="000000"/>
                          </a:solidFill>
                          <a:latin typeface="Calibri"/>
                        </a:rPr>
                        <a:t> Title of the invention : A SYSTEM AND METHOD FOR COLLISION AVOIDANCE FOR A HOST VEHICLE</a:t>
                      </a:r>
                    </a:p>
                  </a:txBody>
                  <a:tcPr marL="5080" marR="5080" marT="5080" marB="0" anchor="b">
                    <a:lnL>
                      <a:noFill/>
                    </a:lnL>
                    <a:lnR>
                      <a:noFill/>
                    </a:lnR>
                    <a:lnT>
                      <a:noFill/>
                    </a:lnT>
                    <a:lnB>
                      <a:noFill/>
                    </a:lnB>
                    <a:solidFill>
                      <a:srgbClr val="FFFFFF"/>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b"/>
                      <a:r>
                        <a:rPr lang="en-US" sz="1100" b="0" i="0" u="none" strike="noStrike">
                          <a:solidFill>
                            <a:srgbClr val="000000"/>
                          </a:solidFill>
                          <a:latin typeface="Calibri"/>
                        </a:rPr>
                        <a:t> </a:t>
                      </a:r>
                    </a:p>
                  </a:txBody>
                  <a:tcPr marL="5080" marR="5080" marT="5080" marB="0" anchor="b">
                    <a:lnL>
                      <a:noFill/>
                    </a:lnL>
                    <a:lnR>
                      <a:noFill/>
                    </a:lnR>
                    <a:lnT>
                      <a:noFill/>
                    </a:lnT>
                    <a:lnB>
                      <a:noFill/>
                    </a:lnB>
                    <a:solidFill>
                      <a:srgbClr val="FFFFFF"/>
                    </a:solidFill>
                  </a:tcPr>
                </a:tc>
                <a:tc>
                  <a:txBody>
                    <a:bodyPr/>
                    <a:lstStyle/>
                    <a:p>
                      <a:pPr algn="l" fontAlgn="b"/>
                      <a:r>
                        <a:rPr lang="en-US" sz="1100" b="0" i="0" u="none" strike="noStrike">
                          <a:solidFill>
                            <a:srgbClr val="000000"/>
                          </a:solidFill>
                          <a:latin typeface="Calibri"/>
                        </a:rPr>
                        <a:t> </a:t>
                      </a:r>
                    </a:p>
                  </a:txBody>
                  <a:tcPr marL="5080" marR="5080" marT="5080" marB="0" anchor="b">
                    <a:lnL>
                      <a:noFill/>
                    </a:lnL>
                    <a:lnR>
                      <a:noFill/>
                    </a:lnR>
                    <a:lnT>
                      <a:noFill/>
                    </a:lnT>
                    <a:lnB>
                      <a:noFill/>
                    </a:lnB>
                    <a:solidFill>
                      <a:srgbClr val="FFFFFF"/>
                    </a:solidFill>
                  </a:tcPr>
                </a:tc>
                <a:tc>
                  <a:txBody>
                    <a:bodyPr/>
                    <a:lstStyle/>
                    <a:p>
                      <a:pPr algn="l" fontAlgn="b"/>
                      <a:r>
                        <a:rPr lang="en-US" sz="1100" b="0" i="0" u="none" strike="noStrike">
                          <a:solidFill>
                            <a:srgbClr val="000000"/>
                          </a:solidFill>
                          <a:latin typeface="Calibri"/>
                        </a:rPr>
                        <a:t> </a:t>
                      </a:r>
                    </a:p>
                  </a:txBody>
                  <a:tcPr marL="5080" marR="5080" marT="5080" marB="0" anchor="b">
                    <a:lnL>
                      <a:noFill/>
                    </a:lnL>
                    <a:lnR>
                      <a:noFill/>
                    </a:lnR>
                    <a:lnT>
                      <a:noFill/>
                    </a:lnT>
                    <a:lnB>
                      <a:noFill/>
                    </a:lnB>
                    <a:solidFill>
                      <a:srgbClr val="FFFFFF"/>
                    </a:solidFill>
                  </a:tcPr>
                </a:tc>
                <a:tc>
                  <a:txBody>
                    <a:bodyPr/>
                    <a:lstStyle/>
                    <a:p>
                      <a:pPr algn="l" fontAlgn="b"/>
                      <a:r>
                        <a:rPr lang="en-US" sz="1100" b="0" i="0" u="none" strike="noStrike">
                          <a:solidFill>
                            <a:srgbClr val="000000"/>
                          </a:solidFill>
                          <a:latin typeface="Calibri"/>
                        </a:rPr>
                        <a:t> </a:t>
                      </a:r>
                    </a:p>
                  </a:txBody>
                  <a:tcPr marL="5080" marR="5080" marT="5080" marB="0" anchor="b">
                    <a:lnL>
                      <a:noFill/>
                    </a:lnL>
                    <a:lnR>
                      <a:noFill/>
                    </a:lnR>
                    <a:lnT>
                      <a:noFill/>
                    </a:lnT>
                    <a:lnB>
                      <a:noFill/>
                    </a:lnB>
                    <a:solidFill>
                      <a:srgbClr val="FFFFFF"/>
                    </a:solidFill>
                  </a:tcPr>
                </a:tc>
                <a:tc>
                  <a:txBody>
                    <a:bodyPr/>
                    <a:lstStyle/>
                    <a:p>
                      <a:pPr algn="l" fontAlgn="b"/>
                      <a:r>
                        <a:rPr lang="en-US" sz="1100" b="0" i="0" u="none" strike="noStrike">
                          <a:solidFill>
                            <a:srgbClr val="000000"/>
                          </a:solidFill>
                          <a:latin typeface="Calibri"/>
                        </a:rPr>
                        <a:t> </a:t>
                      </a:r>
                    </a:p>
                  </a:txBody>
                  <a:tcPr marL="5080" marR="5080" marT="5080" marB="0" anchor="b">
                    <a:lnL>
                      <a:noFill/>
                    </a:lnL>
                    <a:lnR>
                      <a:noFill/>
                    </a:lnR>
                    <a:lnT>
                      <a:noFill/>
                    </a:lnT>
                    <a:lnB>
                      <a:noFill/>
                    </a:lnB>
                    <a:solidFill>
                      <a:srgbClr val="FFFFFF"/>
                    </a:solidFill>
                  </a:tcPr>
                </a:tc>
                <a:tc>
                  <a:txBody>
                    <a:bodyPr/>
                    <a:lstStyle/>
                    <a:p>
                      <a:pPr algn="l" fontAlgn="b"/>
                      <a:r>
                        <a:rPr lang="en-US" sz="1100" b="0" i="0" u="none" strike="noStrike">
                          <a:solidFill>
                            <a:srgbClr val="000000"/>
                          </a:solidFill>
                          <a:latin typeface="Calibri"/>
                        </a:rPr>
                        <a:t> </a:t>
                      </a:r>
                    </a:p>
                  </a:txBody>
                  <a:tcPr marL="5080" marR="5080" marT="5080" marB="0" anchor="b">
                    <a:lnL>
                      <a:noFill/>
                    </a:lnL>
                    <a:lnR>
                      <a:noFill/>
                    </a:lnR>
                    <a:lnT>
                      <a:noFill/>
                    </a:lnT>
                    <a:lnB>
                      <a:noFill/>
                    </a:lnB>
                    <a:solidFill>
                      <a:srgbClr val="FFFFFF"/>
                    </a:solidFill>
                  </a:tcPr>
                </a:tc>
                <a:tc>
                  <a:txBody>
                    <a:bodyPr/>
                    <a:lstStyle/>
                    <a:p>
                      <a:pPr algn="l" fontAlgn="b"/>
                      <a:r>
                        <a:rPr lang="en-US" sz="1100" b="0" i="0" u="none" strike="noStrike">
                          <a:solidFill>
                            <a:srgbClr val="000000"/>
                          </a:solidFill>
                          <a:latin typeface="Calibri"/>
                        </a:rPr>
                        <a:t> </a:t>
                      </a:r>
                    </a:p>
                  </a:txBody>
                  <a:tcPr marL="5080" marR="5080" marT="508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tr>
              <a:tr h="210369">
                <a:tc>
                  <a:txBody>
                    <a:bodyPr/>
                    <a:lstStyle/>
                    <a:p>
                      <a:pPr algn="l" fontAlgn="b"/>
                      <a:r>
                        <a:rPr lang="en-US" sz="1400" b="0" i="0" u="none" strike="noStrike">
                          <a:solidFill>
                            <a:srgbClr val="000000"/>
                          </a:solidFill>
                          <a:latin typeface="Calibri"/>
                        </a:rPr>
                        <a:t> </a:t>
                      </a:r>
                    </a:p>
                  </a:txBody>
                  <a:tcPr marL="5080" marR="5080" marT="5080" marB="0" anchor="b">
                    <a:lnL w="12700" cap="flat" cmpd="sng" algn="ctr">
                      <a:solidFill>
                        <a:srgbClr val="000000"/>
                      </a:solidFill>
                      <a:prstDash val="solid"/>
                      <a:round/>
                      <a:headEnd type="none" w="med" len="med"/>
                      <a:tailEnd type="none" w="med" len="med"/>
                    </a:lnL>
                    <a:lnR>
                      <a:noFill/>
                    </a:lnR>
                    <a:lnT>
                      <a:noFill/>
                    </a:lnT>
                    <a:lnB>
                      <a:noFill/>
                    </a:lnB>
                    <a:solidFill>
                      <a:srgbClr val="FFFFFF"/>
                    </a:solidFill>
                  </a:tcPr>
                </a:tc>
                <a:tc gridSpan="4">
                  <a:txBody>
                    <a:bodyPr/>
                    <a:lstStyle/>
                    <a:p>
                      <a:pPr algn="l" fontAlgn="b"/>
                      <a:r>
                        <a:rPr lang="en-US" sz="1400" b="0" i="0" u="none" strike="noStrike">
                          <a:solidFill>
                            <a:srgbClr val="000000"/>
                          </a:solidFill>
                          <a:latin typeface="Calibri"/>
                        </a:rPr>
                        <a:t>Name of Applicant :</a:t>
                      </a:r>
                    </a:p>
                  </a:txBody>
                  <a:tcPr marL="5080" marR="5080" marT="5080" marB="0" anchor="b">
                    <a:lnL>
                      <a:noFill/>
                    </a:lnL>
                    <a:lnR>
                      <a:noFill/>
                    </a:lnR>
                    <a:lnT>
                      <a:noFill/>
                    </a:lnT>
                    <a:lnB>
                      <a:noFill/>
                    </a:lnB>
                    <a:solidFill>
                      <a:srgbClr val="FFFFFF"/>
                    </a:solidFill>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b"/>
                      <a:r>
                        <a:rPr lang="en-US" sz="1100" b="0" i="0" u="none" strike="noStrike">
                          <a:solidFill>
                            <a:srgbClr val="000000"/>
                          </a:solidFill>
                          <a:latin typeface="Calibri"/>
                        </a:rPr>
                        <a:t> </a:t>
                      </a:r>
                    </a:p>
                  </a:txBody>
                  <a:tcPr marL="5080" marR="5080" marT="5080" marB="0" anchor="b">
                    <a:lnL>
                      <a:noFill/>
                    </a:lnL>
                    <a:lnR>
                      <a:noFill/>
                    </a:lnR>
                    <a:lnT>
                      <a:noFill/>
                    </a:lnT>
                    <a:lnB>
                      <a:noFill/>
                    </a:lnB>
                    <a:solidFill>
                      <a:srgbClr val="FFFFFF"/>
                    </a:solidFill>
                  </a:tcPr>
                </a:tc>
                <a:tc>
                  <a:txBody>
                    <a:bodyPr/>
                    <a:lstStyle/>
                    <a:p>
                      <a:pPr algn="l" fontAlgn="b"/>
                      <a:r>
                        <a:rPr lang="en-US" sz="1100" b="0" i="0" u="none" strike="noStrike">
                          <a:solidFill>
                            <a:srgbClr val="000000"/>
                          </a:solidFill>
                          <a:latin typeface="Calibri"/>
                        </a:rPr>
                        <a:t> </a:t>
                      </a:r>
                    </a:p>
                  </a:txBody>
                  <a:tcPr marL="5080" marR="5080" marT="5080" marB="0" anchor="b">
                    <a:lnL>
                      <a:noFill/>
                    </a:lnL>
                    <a:lnR>
                      <a:noFill/>
                    </a:lnR>
                    <a:lnT>
                      <a:noFill/>
                    </a:lnT>
                    <a:lnB>
                      <a:noFill/>
                    </a:lnB>
                    <a:solidFill>
                      <a:srgbClr val="FFFFFF"/>
                    </a:solidFill>
                  </a:tcPr>
                </a:tc>
                <a:tc>
                  <a:txBody>
                    <a:bodyPr/>
                    <a:lstStyle/>
                    <a:p>
                      <a:pPr algn="l" fontAlgn="b"/>
                      <a:r>
                        <a:rPr lang="en-US" sz="1100" b="0" i="0" u="none" strike="noStrike">
                          <a:solidFill>
                            <a:srgbClr val="000000"/>
                          </a:solidFill>
                          <a:latin typeface="Calibri"/>
                        </a:rPr>
                        <a:t> </a:t>
                      </a:r>
                    </a:p>
                  </a:txBody>
                  <a:tcPr marL="5080" marR="5080" marT="5080" marB="0" anchor="b">
                    <a:lnL>
                      <a:noFill/>
                    </a:lnL>
                    <a:lnR>
                      <a:noFill/>
                    </a:lnR>
                    <a:lnT>
                      <a:noFill/>
                    </a:lnT>
                    <a:lnB>
                      <a:noFill/>
                    </a:lnB>
                    <a:solidFill>
                      <a:srgbClr val="FFFFFF"/>
                    </a:solidFill>
                  </a:tcPr>
                </a:tc>
                <a:tc>
                  <a:txBody>
                    <a:bodyPr/>
                    <a:lstStyle/>
                    <a:p>
                      <a:pPr algn="l" fontAlgn="b"/>
                      <a:r>
                        <a:rPr lang="en-US" sz="1100" b="0" i="0" u="none" strike="noStrike">
                          <a:solidFill>
                            <a:srgbClr val="000000"/>
                          </a:solidFill>
                          <a:latin typeface="Calibri"/>
                        </a:rPr>
                        <a:t> </a:t>
                      </a:r>
                    </a:p>
                  </a:txBody>
                  <a:tcPr marL="5080" marR="5080" marT="5080" marB="0" anchor="b">
                    <a:lnL>
                      <a:noFill/>
                    </a:lnL>
                    <a:lnR>
                      <a:noFill/>
                    </a:lnR>
                    <a:lnT>
                      <a:noFill/>
                    </a:lnT>
                    <a:lnB>
                      <a:noFill/>
                    </a:lnB>
                    <a:solidFill>
                      <a:srgbClr val="FFFFFF"/>
                    </a:solidFill>
                  </a:tcPr>
                </a:tc>
                <a:tc>
                  <a:txBody>
                    <a:bodyPr/>
                    <a:lstStyle/>
                    <a:p>
                      <a:pPr algn="l" fontAlgn="b"/>
                      <a:r>
                        <a:rPr lang="en-US" sz="1100" b="0" i="0" u="none" strike="noStrike">
                          <a:solidFill>
                            <a:srgbClr val="000000"/>
                          </a:solidFill>
                          <a:latin typeface="Calibri"/>
                        </a:rPr>
                        <a:t> </a:t>
                      </a:r>
                    </a:p>
                  </a:txBody>
                  <a:tcPr marL="5080" marR="5080" marT="5080" marB="0" anchor="b">
                    <a:lnL>
                      <a:noFill/>
                    </a:lnL>
                    <a:lnR>
                      <a:noFill/>
                    </a:lnR>
                    <a:lnT>
                      <a:noFill/>
                    </a:lnT>
                    <a:lnB>
                      <a:noFill/>
                    </a:lnB>
                    <a:solidFill>
                      <a:srgbClr val="FFFFFF"/>
                    </a:solidFill>
                  </a:tcPr>
                </a:tc>
                <a:tc>
                  <a:txBody>
                    <a:bodyPr/>
                    <a:lstStyle/>
                    <a:p>
                      <a:pPr algn="l" fontAlgn="b"/>
                      <a:r>
                        <a:rPr lang="en-US" sz="1100" b="0" i="0" u="none" strike="noStrike">
                          <a:solidFill>
                            <a:srgbClr val="000000"/>
                          </a:solidFill>
                          <a:latin typeface="Calibri"/>
                        </a:rPr>
                        <a:t> </a:t>
                      </a:r>
                    </a:p>
                  </a:txBody>
                  <a:tcPr marL="5080" marR="5080" marT="5080" marB="0" anchor="b">
                    <a:lnL>
                      <a:noFill/>
                    </a:lnL>
                    <a:lnR>
                      <a:noFill/>
                    </a:lnR>
                    <a:lnT>
                      <a:noFill/>
                    </a:lnT>
                    <a:lnB>
                      <a:noFill/>
                    </a:lnB>
                    <a:solidFill>
                      <a:srgbClr val="FFFFFF"/>
                    </a:solidFill>
                  </a:tcPr>
                </a:tc>
                <a:tc>
                  <a:txBody>
                    <a:bodyPr/>
                    <a:lstStyle/>
                    <a:p>
                      <a:pPr algn="l" fontAlgn="b"/>
                      <a:r>
                        <a:rPr lang="en-US" sz="1100" b="0" i="0" u="none" strike="noStrike">
                          <a:solidFill>
                            <a:srgbClr val="000000"/>
                          </a:solidFill>
                          <a:latin typeface="Calibri"/>
                        </a:rPr>
                        <a:t> </a:t>
                      </a:r>
                    </a:p>
                  </a:txBody>
                  <a:tcPr marL="5080" marR="5080" marT="5080" marB="0" anchor="b">
                    <a:lnL>
                      <a:noFill/>
                    </a:lnL>
                    <a:lnR>
                      <a:noFill/>
                    </a:lnR>
                    <a:lnT>
                      <a:noFill/>
                    </a:lnT>
                    <a:lnB>
                      <a:noFill/>
                    </a:lnB>
                    <a:solidFill>
                      <a:srgbClr val="FFFFFF"/>
                    </a:solidFill>
                  </a:tcPr>
                </a:tc>
                <a:tc>
                  <a:txBody>
                    <a:bodyPr/>
                    <a:lstStyle/>
                    <a:p>
                      <a:pPr algn="l" fontAlgn="b"/>
                      <a:r>
                        <a:rPr lang="en-US" sz="1100" b="0" i="0" u="none" strike="noStrike">
                          <a:solidFill>
                            <a:srgbClr val="000000"/>
                          </a:solidFill>
                          <a:latin typeface="Calibri"/>
                        </a:rPr>
                        <a:t> </a:t>
                      </a:r>
                    </a:p>
                  </a:txBody>
                  <a:tcPr marL="5080" marR="5080" marT="5080" marB="0" anchor="b">
                    <a:lnL>
                      <a:noFill/>
                    </a:lnL>
                    <a:lnR>
                      <a:noFill/>
                    </a:lnR>
                    <a:lnT>
                      <a:noFill/>
                    </a:lnT>
                    <a:lnB>
                      <a:noFill/>
                    </a:lnB>
                    <a:solidFill>
                      <a:srgbClr val="FFFFFF"/>
                    </a:solidFill>
                  </a:tcPr>
                </a:tc>
                <a:tc>
                  <a:txBody>
                    <a:bodyPr/>
                    <a:lstStyle/>
                    <a:p>
                      <a:pPr algn="l" fontAlgn="b"/>
                      <a:r>
                        <a:rPr lang="en-US" sz="1100" b="0" i="0" u="none" strike="noStrike">
                          <a:solidFill>
                            <a:srgbClr val="000000"/>
                          </a:solidFill>
                          <a:latin typeface="Calibri"/>
                        </a:rPr>
                        <a:t> </a:t>
                      </a:r>
                    </a:p>
                  </a:txBody>
                  <a:tcPr marL="5080" marR="5080" marT="5080" marB="0" anchor="b">
                    <a:lnL>
                      <a:noFill/>
                    </a:lnL>
                    <a:lnR>
                      <a:noFill/>
                    </a:lnR>
                    <a:lnT>
                      <a:noFill/>
                    </a:lnT>
                    <a:lnB>
                      <a:noFill/>
                    </a:lnB>
                    <a:solidFill>
                      <a:srgbClr val="FFFFFF"/>
                    </a:solidFill>
                  </a:tcPr>
                </a:tc>
                <a:tc>
                  <a:txBody>
                    <a:bodyPr/>
                    <a:lstStyle/>
                    <a:p>
                      <a:pPr algn="l" fontAlgn="b"/>
                      <a:r>
                        <a:rPr lang="en-US" sz="1100" b="0" i="0" u="none" strike="noStrike">
                          <a:solidFill>
                            <a:srgbClr val="000000"/>
                          </a:solidFill>
                          <a:latin typeface="Calibri"/>
                        </a:rPr>
                        <a:t> </a:t>
                      </a:r>
                    </a:p>
                  </a:txBody>
                  <a:tcPr marL="5080" marR="5080" marT="5080" marB="0" anchor="b">
                    <a:lnL>
                      <a:noFill/>
                    </a:lnL>
                    <a:lnR>
                      <a:noFill/>
                    </a:lnR>
                    <a:lnT>
                      <a:noFill/>
                    </a:lnT>
                    <a:lnB>
                      <a:noFill/>
                    </a:lnB>
                    <a:solidFill>
                      <a:srgbClr val="FFFFFF"/>
                    </a:solidFill>
                  </a:tcPr>
                </a:tc>
                <a:tc>
                  <a:txBody>
                    <a:bodyPr/>
                    <a:lstStyle/>
                    <a:p>
                      <a:pPr algn="l" fontAlgn="b"/>
                      <a:r>
                        <a:rPr lang="en-US" sz="1100" b="0" i="0" u="none" strike="noStrike">
                          <a:solidFill>
                            <a:srgbClr val="000000"/>
                          </a:solidFill>
                          <a:latin typeface="Calibri"/>
                        </a:rPr>
                        <a:t> </a:t>
                      </a:r>
                    </a:p>
                  </a:txBody>
                  <a:tcPr marL="5080" marR="5080" marT="5080" marB="0" anchor="b">
                    <a:lnL>
                      <a:noFill/>
                    </a:lnL>
                    <a:lnR>
                      <a:noFill/>
                    </a:lnR>
                    <a:lnT>
                      <a:noFill/>
                    </a:lnT>
                    <a:lnB>
                      <a:noFill/>
                    </a:lnB>
                    <a:solidFill>
                      <a:srgbClr val="FFFFFF"/>
                    </a:solidFill>
                  </a:tcPr>
                </a:tc>
                <a:tc>
                  <a:txBody>
                    <a:bodyPr/>
                    <a:lstStyle/>
                    <a:p>
                      <a:pPr algn="l" fontAlgn="b"/>
                      <a:r>
                        <a:rPr lang="en-US" sz="1100" b="0" i="0" u="none" strike="noStrike">
                          <a:solidFill>
                            <a:srgbClr val="000000"/>
                          </a:solidFill>
                          <a:latin typeface="Calibri"/>
                        </a:rPr>
                        <a:t> </a:t>
                      </a:r>
                    </a:p>
                  </a:txBody>
                  <a:tcPr marL="5080" marR="5080" marT="5080" marB="0" anchor="b">
                    <a:lnL>
                      <a:noFill/>
                    </a:lnL>
                    <a:lnR>
                      <a:noFill/>
                    </a:lnR>
                    <a:lnT>
                      <a:noFill/>
                    </a:lnT>
                    <a:lnB>
                      <a:noFill/>
                    </a:lnB>
                    <a:solidFill>
                      <a:srgbClr val="FFFFFF"/>
                    </a:solidFill>
                  </a:tcPr>
                </a:tc>
                <a:tc>
                  <a:txBody>
                    <a:bodyPr/>
                    <a:lstStyle/>
                    <a:p>
                      <a:pPr algn="l" fontAlgn="b"/>
                      <a:r>
                        <a:rPr lang="en-US" sz="1100" b="0" i="0" u="none" strike="noStrike">
                          <a:solidFill>
                            <a:srgbClr val="000000"/>
                          </a:solidFill>
                          <a:latin typeface="Calibri"/>
                        </a:rPr>
                        <a:t> </a:t>
                      </a:r>
                    </a:p>
                  </a:txBody>
                  <a:tcPr marL="5080" marR="5080" marT="5080" marB="0" anchor="b">
                    <a:lnL>
                      <a:noFill/>
                    </a:lnL>
                    <a:lnR>
                      <a:noFill/>
                    </a:lnR>
                    <a:lnT>
                      <a:noFill/>
                    </a:lnT>
                    <a:lnB>
                      <a:noFill/>
                    </a:lnB>
                    <a:solidFill>
                      <a:srgbClr val="FFFFFF"/>
                    </a:solidFill>
                  </a:tcPr>
                </a:tc>
                <a:tc>
                  <a:txBody>
                    <a:bodyPr/>
                    <a:lstStyle/>
                    <a:p>
                      <a:pPr algn="l" fontAlgn="b"/>
                      <a:r>
                        <a:rPr lang="en-US" sz="1100" b="0" i="0" u="none" strike="noStrike">
                          <a:solidFill>
                            <a:srgbClr val="000000"/>
                          </a:solidFill>
                          <a:latin typeface="Calibri"/>
                        </a:rPr>
                        <a:t> </a:t>
                      </a:r>
                    </a:p>
                  </a:txBody>
                  <a:tcPr marL="5080" marR="5080" marT="5080" marB="0" anchor="b">
                    <a:lnL>
                      <a:noFill/>
                    </a:lnL>
                    <a:lnR>
                      <a:noFill/>
                    </a:lnR>
                    <a:lnT>
                      <a:noFill/>
                    </a:lnT>
                    <a:lnB>
                      <a:noFill/>
                    </a:lnB>
                    <a:solidFill>
                      <a:srgbClr val="FFFFFF"/>
                    </a:solidFill>
                  </a:tcPr>
                </a:tc>
                <a:tc>
                  <a:txBody>
                    <a:bodyPr/>
                    <a:lstStyle/>
                    <a:p>
                      <a:pPr algn="l" fontAlgn="b"/>
                      <a:r>
                        <a:rPr lang="en-US" sz="1100" b="0" i="0" u="none" strike="noStrike">
                          <a:solidFill>
                            <a:srgbClr val="000000"/>
                          </a:solidFill>
                          <a:latin typeface="Calibri"/>
                        </a:rPr>
                        <a:t> </a:t>
                      </a:r>
                    </a:p>
                  </a:txBody>
                  <a:tcPr marL="5080" marR="5080" marT="5080" marB="0" anchor="b">
                    <a:lnL>
                      <a:noFill/>
                    </a:lnL>
                    <a:lnR>
                      <a:noFill/>
                    </a:lnR>
                    <a:lnT>
                      <a:noFill/>
                    </a:lnT>
                    <a:lnB>
                      <a:noFill/>
                    </a:lnB>
                    <a:solidFill>
                      <a:srgbClr val="FFFFFF"/>
                    </a:solidFill>
                  </a:tcPr>
                </a:tc>
                <a:tc>
                  <a:txBody>
                    <a:bodyPr/>
                    <a:lstStyle/>
                    <a:p>
                      <a:pPr algn="l" fontAlgn="b"/>
                      <a:r>
                        <a:rPr lang="en-US" sz="1100" b="0" i="0" u="none" strike="noStrike">
                          <a:solidFill>
                            <a:srgbClr val="000000"/>
                          </a:solidFill>
                          <a:latin typeface="Calibri"/>
                        </a:rPr>
                        <a:t> </a:t>
                      </a:r>
                    </a:p>
                  </a:txBody>
                  <a:tcPr marL="5080" marR="5080" marT="5080" marB="0" anchor="b">
                    <a:lnL>
                      <a:noFill/>
                    </a:lnL>
                    <a:lnR>
                      <a:noFill/>
                    </a:lnR>
                    <a:lnT>
                      <a:noFill/>
                    </a:lnT>
                    <a:lnB>
                      <a:noFill/>
                    </a:lnB>
                    <a:solidFill>
                      <a:srgbClr val="FFFFFF"/>
                    </a:solidFill>
                  </a:tcPr>
                </a:tc>
                <a:tc>
                  <a:txBody>
                    <a:bodyPr/>
                    <a:lstStyle/>
                    <a:p>
                      <a:pPr algn="l" fontAlgn="b"/>
                      <a:r>
                        <a:rPr lang="en-US" sz="1100" b="0" i="0" u="none" strike="noStrike">
                          <a:solidFill>
                            <a:srgbClr val="000000"/>
                          </a:solidFill>
                          <a:latin typeface="Calibri"/>
                        </a:rPr>
                        <a:t> </a:t>
                      </a:r>
                    </a:p>
                  </a:txBody>
                  <a:tcPr marL="5080" marR="5080" marT="5080" marB="0" anchor="b">
                    <a:lnL>
                      <a:noFill/>
                    </a:lnL>
                    <a:lnR>
                      <a:noFill/>
                    </a:lnR>
                    <a:lnT>
                      <a:noFill/>
                    </a:lnT>
                    <a:lnB>
                      <a:noFill/>
                    </a:lnB>
                    <a:solidFill>
                      <a:srgbClr val="FFFFFF"/>
                    </a:solidFill>
                  </a:tcPr>
                </a:tc>
                <a:tc>
                  <a:txBody>
                    <a:bodyPr/>
                    <a:lstStyle/>
                    <a:p>
                      <a:pPr algn="l" fontAlgn="b"/>
                      <a:r>
                        <a:rPr lang="en-US" sz="1100" b="0" i="0" u="none" strike="noStrike">
                          <a:solidFill>
                            <a:srgbClr val="000000"/>
                          </a:solidFill>
                          <a:latin typeface="Calibri"/>
                        </a:rPr>
                        <a:t> </a:t>
                      </a:r>
                    </a:p>
                  </a:txBody>
                  <a:tcPr marL="5080" marR="5080" marT="5080" marB="0" anchor="b">
                    <a:lnL>
                      <a:noFill/>
                    </a:lnL>
                    <a:lnR>
                      <a:noFill/>
                    </a:lnR>
                    <a:lnT>
                      <a:noFill/>
                    </a:lnT>
                    <a:lnB>
                      <a:noFill/>
                    </a:lnB>
                    <a:solidFill>
                      <a:srgbClr val="FFFFFF"/>
                    </a:solidFill>
                  </a:tcPr>
                </a:tc>
                <a:tc>
                  <a:txBody>
                    <a:bodyPr/>
                    <a:lstStyle/>
                    <a:p>
                      <a:pPr algn="l" fontAlgn="b"/>
                      <a:r>
                        <a:rPr lang="en-US" sz="1100" b="0" i="0" u="none" strike="noStrike">
                          <a:solidFill>
                            <a:srgbClr val="000000"/>
                          </a:solidFill>
                          <a:latin typeface="Calibri"/>
                        </a:rPr>
                        <a:t> </a:t>
                      </a:r>
                    </a:p>
                  </a:txBody>
                  <a:tcPr marL="5080" marR="5080" marT="5080" marB="0" anchor="b">
                    <a:lnL>
                      <a:noFill/>
                    </a:lnL>
                    <a:lnR>
                      <a:noFill/>
                    </a:lnR>
                    <a:lnT>
                      <a:noFill/>
                    </a:lnT>
                    <a:lnB>
                      <a:noFill/>
                    </a:lnB>
                    <a:solidFill>
                      <a:srgbClr val="FFFFFF"/>
                    </a:solidFill>
                  </a:tcPr>
                </a:tc>
                <a:tc>
                  <a:txBody>
                    <a:bodyPr/>
                    <a:lstStyle/>
                    <a:p>
                      <a:pPr algn="l" fontAlgn="b"/>
                      <a:r>
                        <a:rPr lang="en-US" sz="1100" b="0" i="0" u="none" strike="noStrike">
                          <a:solidFill>
                            <a:srgbClr val="000000"/>
                          </a:solidFill>
                          <a:latin typeface="Calibri"/>
                        </a:rPr>
                        <a:t> </a:t>
                      </a:r>
                    </a:p>
                  </a:txBody>
                  <a:tcPr marL="5080" marR="5080" marT="508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tr>
              <a:tr h="210369">
                <a:tc>
                  <a:txBody>
                    <a:bodyPr/>
                    <a:lstStyle/>
                    <a:p>
                      <a:pPr algn="l" fontAlgn="b"/>
                      <a:r>
                        <a:rPr lang="en-US" sz="1400" b="0" i="0" u="none" strike="noStrike">
                          <a:solidFill>
                            <a:srgbClr val="000000"/>
                          </a:solidFill>
                          <a:latin typeface="Calibri"/>
                        </a:rPr>
                        <a:t> </a:t>
                      </a:r>
                    </a:p>
                  </a:txBody>
                  <a:tcPr marL="5080" marR="5080" marT="5080" marB="0" anchor="b">
                    <a:lnL w="12700" cap="flat" cmpd="sng" algn="ctr">
                      <a:solidFill>
                        <a:srgbClr val="000000"/>
                      </a:solidFill>
                      <a:prstDash val="solid"/>
                      <a:round/>
                      <a:headEnd type="none" w="med" len="med"/>
                      <a:tailEnd type="none" w="med" len="med"/>
                    </a:lnL>
                    <a:lnR>
                      <a:noFill/>
                    </a:lnR>
                    <a:lnT>
                      <a:noFill/>
                    </a:lnT>
                    <a:lnB>
                      <a:noFill/>
                    </a:lnB>
                    <a:solidFill>
                      <a:srgbClr val="FFFFFF"/>
                    </a:solidFill>
                  </a:tcPr>
                </a:tc>
                <a:tc gridSpan="7">
                  <a:txBody>
                    <a:bodyPr/>
                    <a:lstStyle/>
                    <a:p>
                      <a:pPr algn="l" fontAlgn="b"/>
                      <a:r>
                        <a:rPr lang="en-US" sz="1400" b="0" i="0" u="none" strike="noStrike">
                          <a:solidFill>
                            <a:srgbClr val="000000"/>
                          </a:solidFill>
                          <a:latin typeface="Calibri"/>
                        </a:rPr>
                        <a:t>1)Sixth Sensor Technology Pvt. Ltd.</a:t>
                      </a:r>
                    </a:p>
                  </a:txBody>
                  <a:tcPr marL="5080" marR="5080" marT="5080" marB="0" anchor="b">
                    <a:lnL>
                      <a:noFill/>
                    </a:lnL>
                    <a:lnR>
                      <a:noFill/>
                    </a:lnR>
                    <a:lnT>
                      <a:noFill/>
                    </a:lnT>
                    <a:lnB>
                      <a:noFill/>
                    </a:lnB>
                    <a:solidFill>
                      <a:srgbClr val="FFFFFF"/>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b"/>
                      <a:r>
                        <a:rPr lang="en-US" sz="1100" b="0" i="0" u="none" strike="noStrike">
                          <a:solidFill>
                            <a:srgbClr val="000000"/>
                          </a:solidFill>
                          <a:latin typeface="Calibri"/>
                        </a:rPr>
                        <a:t> </a:t>
                      </a:r>
                    </a:p>
                  </a:txBody>
                  <a:tcPr marL="5080" marR="5080" marT="5080" marB="0" anchor="b">
                    <a:lnL>
                      <a:noFill/>
                    </a:lnL>
                    <a:lnR>
                      <a:noFill/>
                    </a:lnR>
                    <a:lnT>
                      <a:noFill/>
                    </a:lnT>
                    <a:lnB>
                      <a:noFill/>
                    </a:lnB>
                    <a:solidFill>
                      <a:srgbClr val="FFFFFF"/>
                    </a:solidFill>
                  </a:tcPr>
                </a:tc>
                <a:tc>
                  <a:txBody>
                    <a:bodyPr/>
                    <a:lstStyle/>
                    <a:p>
                      <a:pPr algn="l" fontAlgn="b"/>
                      <a:r>
                        <a:rPr lang="en-US" sz="1100" b="0" i="0" u="none" strike="noStrike">
                          <a:solidFill>
                            <a:srgbClr val="000000"/>
                          </a:solidFill>
                          <a:latin typeface="Calibri"/>
                        </a:rPr>
                        <a:t> </a:t>
                      </a:r>
                    </a:p>
                  </a:txBody>
                  <a:tcPr marL="5080" marR="5080" marT="5080" marB="0" anchor="b">
                    <a:lnL>
                      <a:noFill/>
                    </a:lnL>
                    <a:lnR>
                      <a:noFill/>
                    </a:lnR>
                    <a:lnT>
                      <a:noFill/>
                    </a:lnT>
                    <a:lnB>
                      <a:noFill/>
                    </a:lnB>
                    <a:solidFill>
                      <a:srgbClr val="FFFFFF"/>
                    </a:solidFill>
                  </a:tcPr>
                </a:tc>
                <a:tc>
                  <a:txBody>
                    <a:bodyPr/>
                    <a:lstStyle/>
                    <a:p>
                      <a:pPr algn="l" fontAlgn="b"/>
                      <a:r>
                        <a:rPr lang="en-US" sz="1100" b="0" i="0" u="none" strike="noStrike">
                          <a:solidFill>
                            <a:srgbClr val="000000"/>
                          </a:solidFill>
                          <a:latin typeface="Calibri"/>
                        </a:rPr>
                        <a:t> </a:t>
                      </a:r>
                    </a:p>
                  </a:txBody>
                  <a:tcPr marL="5080" marR="5080" marT="5080" marB="0" anchor="b">
                    <a:lnL>
                      <a:noFill/>
                    </a:lnL>
                    <a:lnR>
                      <a:noFill/>
                    </a:lnR>
                    <a:lnT>
                      <a:noFill/>
                    </a:lnT>
                    <a:lnB>
                      <a:noFill/>
                    </a:lnB>
                    <a:solidFill>
                      <a:srgbClr val="FFFFFF"/>
                    </a:solidFill>
                  </a:tcPr>
                </a:tc>
                <a:tc>
                  <a:txBody>
                    <a:bodyPr/>
                    <a:lstStyle/>
                    <a:p>
                      <a:pPr algn="l" fontAlgn="b"/>
                      <a:r>
                        <a:rPr lang="en-US" sz="1100" b="0" i="0" u="none" strike="noStrike">
                          <a:solidFill>
                            <a:srgbClr val="000000"/>
                          </a:solidFill>
                          <a:latin typeface="Calibri"/>
                        </a:rPr>
                        <a:t> </a:t>
                      </a:r>
                    </a:p>
                  </a:txBody>
                  <a:tcPr marL="5080" marR="5080" marT="5080" marB="0" anchor="b">
                    <a:lnL>
                      <a:noFill/>
                    </a:lnL>
                    <a:lnR>
                      <a:noFill/>
                    </a:lnR>
                    <a:lnT>
                      <a:noFill/>
                    </a:lnT>
                    <a:lnB>
                      <a:noFill/>
                    </a:lnB>
                    <a:solidFill>
                      <a:srgbClr val="FFFFFF"/>
                    </a:solidFill>
                  </a:tcPr>
                </a:tc>
                <a:tc>
                  <a:txBody>
                    <a:bodyPr/>
                    <a:lstStyle/>
                    <a:p>
                      <a:pPr algn="l" fontAlgn="b"/>
                      <a:r>
                        <a:rPr lang="en-US" sz="1100" b="0" i="0" u="none" strike="noStrike">
                          <a:solidFill>
                            <a:srgbClr val="000000"/>
                          </a:solidFill>
                          <a:latin typeface="Calibri"/>
                        </a:rPr>
                        <a:t> </a:t>
                      </a:r>
                    </a:p>
                  </a:txBody>
                  <a:tcPr marL="5080" marR="5080" marT="5080" marB="0" anchor="b">
                    <a:lnL>
                      <a:noFill/>
                    </a:lnL>
                    <a:lnR>
                      <a:noFill/>
                    </a:lnR>
                    <a:lnT>
                      <a:noFill/>
                    </a:lnT>
                    <a:lnB>
                      <a:noFill/>
                    </a:lnB>
                    <a:solidFill>
                      <a:srgbClr val="FFFFFF"/>
                    </a:solidFill>
                  </a:tcPr>
                </a:tc>
                <a:tc>
                  <a:txBody>
                    <a:bodyPr/>
                    <a:lstStyle/>
                    <a:p>
                      <a:pPr algn="l" fontAlgn="b"/>
                      <a:r>
                        <a:rPr lang="en-US" sz="1100" b="0" i="0" u="none" strike="noStrike">
                          <a:solidFill>
                            <a:srgbClr val="000000"/>
                          </a:solidFill>
                          <a:latin typeface="Calibri"/>
                        </a:rPr>
                        <a:t> </a:t>
                      </a:r>
                    </a:p>
                  </a:txBody>
                  <a:tcPr marL="5080" marR="5080" marT="5080" marB="0" anchor="b">
                    <a:lnL>
                      <a:noFill/>
                    </a:lnL>
                    <a:lnR>
                      <a:noFill/>
                    </a:lnR>
                    <a:lnT>
                      <a:noFill/>
                    </a:lnT>
                    <a:lnB>
                      <a:noFill/>
                    </a:lnB>
                    <a:solidFill>
                      <a:srgbClr val="FFFFFF"/>
                    </a:solidFill>
                  </a:tcPr>
                </a:tc>
                <a:tc>
                  <a:txBody>
                    <a:bodyPr/>
                    <a:lstStyle/>
                    <a:p>
                      <a:pPr algn="l" fontAlgn="b"/>
                      <a:r>
                        <a:rPr lang="en-US" sz="1100" b="0" i="0" u="none" strike="noStrike">
                          <a:solidFill>
                            <a:srgbClr val="000000"/>
                          </a:solidFill>
                          <a:latin typeface="Calibri"/>
                        </a:rPr>
                        <a:t> </a:t>
                      </a:r>
                    </a:p>
                  </a:txBody>
                  <a:tcPr marL="5080" marR="5080" marT="5080" marB="0" anchor="b">
                    <a:lnL>
                      <a:noFill/>
                    </a:lnL>
                    <a:lnR>
                      <a:noFill/>
                    </a:lnR>
                    <a:lnT>
                      <a:noFill/>
                    </a:lnT>
                    <a:lnB>
                      <a:noFill/>
                    </a:lnB>
                    <a:solidFill>
                      <a:srgbClr val="FFFFFF"/>
                    </a:solidFill>
                  </a:tcPr>
                </a:tc>
                <a:tc>
                  <a:txBody>
                    <a:bodyPr/>
                    <a:lstStyle/>
                    <a:p>
                      <a:pPr algn="l" fontAlgn="b"/>
                      <a:r>
                        <a:rPr lang="en-US" sz="1100" b="0" i="0" u="none" strike="noStrike">
                          <a:solidFill>
                            <a:srgbClr val="000000"/>
                          </a:solidFill>
                          <a:latin typeface="Calibri"/>
                        </a:rPr>
                        <a:t> </a:t>
                      </a:r>
                    </a:p>
                  </a:txBody>
                  <a:tcPr marL="5080" marR="5080" marT="5080" marB="0" anchor="b">
                    <a:lnL>
                      <a:noFill/>
                    </a:lnL>
                    <a:lnR>
                      <a:noFill/>
                    </a:lnR>
                    <a:lnT>
                      <a:noFill/>
                    </a:lnT>
                    <a:lnB>
                      <a:noFill/>
                    </a:lnB>
                    <a:solidFill>
                      <a:srgbClr val="FFFFFF"/>
                    </a:solidFill>
                  </a:tcPr>
                </a:tc>
                <a:tc>
                  <a:txBody>
                    <a:bodyPr/>
                    <a:lstStyle/>
                    <a:p>
                      <a:pPr algn="l" fontAlgn="b"/>
                      <a:r>
                        <a:rPr lang="en-US" sz="1100" b="0" i="0" u="none" strike="noStrike">
                          <a:solidFill>
                            <a:srgbClr val="000000"/>
                          </a:solidFill>
                          <a:latin typeface="Calibri"/>
                        </a:rPr>
                        <a:t> </a:t>
                      </a:r>
                    </a:p>
                  </a:txBody>
                  <a:tcPr marL="5080" marR="5080" marT="5080" marB="0" anchor="b">
                    <a:lnL>
                      <a:noFill/>
                    </a:lnL>
                    <a:lnR>
                      <a:noFill/>
                    </a:lnR>
                    <a:lnT>
                      <a:noFill/>
                    </a:lnT>
                    <a:lnB>
                      <a:noFill/>
                    </a:lnB>
                    <a:solidFill>
                      <a:srgbClr val="FFFFFF"/>
                    </a:solidFill>
                  </a:tcPr>
                </a:tc>
                <a:tc>
                  <a:txBody>
                    <a:bodyPr/>
                    <a:lstStyle/>
                    <a:p>
                      <a:pPr algn="l" fontAlgn="b"/>
                      <a:r>
                        <a:rPr lang="en-US" sz="1100" b="0" i="0" u="none" strike="noStrike">
                          <a:solidFill>
                            <a:srgbClr val="000000"/>
                          </a:solidFill>
                          <a:latin typeface="Calibri"/>
                        </a:rPr>
                        <a:t> </a:t>
                      </a:r>
                    </a:p>
                  </a:txBody>
                  <a:tcPr marL="5080" marR="5080" marT="5080" marB="0" anchor="b">
                    <a:lnL>
                      <a:noFill/>
                    </a:lnL>
                    <a:lnR>
                      <a:noFill/>
                    </a:lnR>
                    <a:lnT>
                      <a:noFill/>
                    </a:lnT>
                    <a:lnB>
                      <a:noFill/>
                    </a:lnB>
                    <a:solidFill>
                      <a:srgbClr val="FFFFFF"/>
                    </a:solidFill>
                  </a:tcPr>
                </a:tc>
                <a:tc>
                  <a:txBody>
                    <a:bodyPr/>
                    <a:lstStyle/>
                    <a:p>
                      <a:pPr algn="l" fontAlgn="b"/>
                      <a:r>
                        <a:rPr lang="en-US" sz="1100" b="0" i="0" u="none" strike="noStrike">
                          <a:solidFill>
                            <a:srgbClr val="000000"/>
                          </a:solidFill>
                          <a:latin typeface="Calibri"/>
                        </a:rPr>
                        <a:t> </a:t>
                      </a:r>
                    </a:p>
                  </a:txBody>
                  <a:tcPr marL="5080" marR="5080" marT="5080" marB="0" anchor="b">
                    <a:lnL>
                      <a:noFill/>
                    </a:lnL>
                    <a:lnR>
                      <a:noFill/>
                    </a:lnR>
                    <a:lnT>
                      <a:noFill/>
                    </a:lnT>
                    <a:lnB>
                      <a:noFill/>
                    </a:lnB>
                    <a:solidFill>
                      <a:srgbClr val="FFFFFF"/>
                    </a:solidFill>
                  </a:tcPr>
                </a:tc>
                <a:tc>
                  <a:txBody>
                    <a:bodyPr/>
                    <a:lstStyle/>
                    <a:p>
                      <a:pPr algn="l" fontAlgn="b"/>
                      <a:r>
                        <a:rPr lang="en-US" sz="1100" b="0" i="0" u="none" strike="noStrike">
                          <a:solidFill>
                            <a:srgbClr val="000000"/>
                          </a:solidFill>
                          <a:latin typeface="Calibri"/>
                        </a:rPr>
                        <a:t> </a:t>
                      </a:r>
                    </a:p>
                  </a:txBody>
                  <a:tcPr marL="5080" marR="5080" marT="5080" marB="0" anchor="b">
                    <a:lnL>
                      <a:noFill/>
                    </a:lnL>
                    <a:lnR>
                      <a:noFill/>
                    </a:lnR>
                    <a:lnT>
                      <a:noFill/>
                    </a:lnT>
                    <a:lnB>
                      <a:noFill/>
                    </a:lnB>
                    <a:solidFill>
                      <a:srgbClr val="FFFFFF"/>
                    </a:solidFill>
                  </a:tcPr>
                </a:tc>
                <a:tc>
                  <a:txBody>
                    <a:bodyPr/>
                    <a:lstStyle/>
                    <a:p>
                      <a:pPr algn="l" fontAlgn="b"/>
                      <a:r>
                        <a:rPr lang="en-US" sz="1100" b="0" i="0" u="none" strike="noStrike">
                          <a:solidFill>
                            <a:srgbClr val="000000"/>
                          </a:solidFill>
                          <a:latin typeface="Calibri"/>
                        </a:rPr>
                        <a:t> </a:t>
                      </a:r>
                    </a:p>
                  </a:txBody>
                  <a:tcPr marL="5080" marR="5080" marT="5080" marB="0" anchor="b">
                    <a:lnL>
                      <a:noFill/>
                    </a:lnL>
                    <a:lnR>
                      <a:noFill/>
                    </a:lnR>
                    <a:lnT>
                      <a:noFill/>
                    </a:lnT>
                    <a:lnB>
                      <a:noFill/>
                    </a:lnB>
                    <a:solidFill>
                      <a:srgbClr val="FFFFFF"/>
                    </a:solidFill>
                  </a:tcPr>
                </a:tc>
                <a:tc>
                  <a:txBody>
                    <a:bodyPr/>
                    <a:lstStyle/>
                    <a:p>
                      <a:pPr algn="l" fontAlgn="b"/>
                      <a:r>
                        <a:rPr lang="en-US" sz="1100" b="0" i="0" u="none" strike="noStrike">
                          <a:solidFill>
                            <a:srgbClr val="000000"/>
                          </a:solidFill>
                          <a:latin typeface="Calibri"/>
                        </a:rPr>
                        <a:t> </a:t>
                      </a:r>
                    </a:p>
                  </a:txBody>
                  <a:tcPr marL="5080" marR="5080" marT="5080" marB="0" anchor="b">
                    <a:lnL>
                      <a:noFill/>
                    </a:lnL>
                    <a:lnR>
                      <a:noFill/>
                    </a:lnR>
                    <a:lnT>
                      <a:noFill/>
                    </a:lnT>
                    <a:lnB>
                      <a:noFill/>
                    </a:lnB>
                    <a:solidFill>
                      <a:srgbClr val="FFFFFF"/>
                    </a:solidFill>
                  </a:tcPr>
                </a:tc>
                <a:tc>
                  <a:txBody>
                    <a:bodyPr/>
                    <a:lstStyle/>
                    <a:p>
                      <a:pPr algn="l" fontAlgn="b"/>
                      <a:r>
                        <a:rPr lang="en-US" sz="1100" b="0" i="0" u="none" strike="noStrike">
                          <a:solidFill>
                            <a:srgbClr val="000000"/>
                          </a:solidFill>
                          <a:latin typeface="Calibri"/>
                        </a:rPr>
                        <a:t> </a:t>
                      </a:r>
                    </a:p>
                  </a:txBody>
                  <a:tcPr marL="5080" marR="5080" marT="5080" marB="0" anchor="b">
                    <a:lnL>
                      <a:noFill/>
                    </a:lnL>
                    <a:lnR>
                      <a:noFill/>
                    </a:lnR>
                    <a:lnT>
                      <a:noFill/>
                    </a:lnT>
                    <a:lnB>
                      <a:noFill/>
                    </a:lnB>
                    <a:solidFill>
                      <a:srgbClr val="FFFFFF"/>
                    </a:solidFill>
                  </a:tcPr>
                </a:tc>
                <a:tc>
                  <a:txBody>
                    <a:bodyPr/>
                    <a:lstStyle/>
                    <a:p>
                      <a:pPr algn="l" fontAlgn="b"/>
                      <a:r>
                        <a:rPr lang="en-US" sz="1100" b="0" i="0" u="none" strike="noStrike">
                          <a:solidFill>
                            <a:srgbClr val="000000"/>
                          </a:solidFill>
                          <a:latin typeface="Calibri"/>
                        </a:rPr>
                        <a:t> </a:t>
                      </a:r>
                    </a:p>
                  </a:txBody>
                  <a:tcPr marL="5080" marR="5080" marT="5080" marB="0" anchor="b">
                    <a:lnL>
                      <a:noFill/>
                    </a:lnL>
                    <a:lnR>
                      <a:noFill/>
                    </a:lnR>
                    <a:lnT>
                      <a:noFill/>
                    </a:lnT>
                    <a:lnB>
                      <a:noFill/>
                    </a:lnB>
                    <a:solidFill>
                      <a:srgbClr val="FFFFFF"/>
                    </a:solidFill>
                  </a:tcPr>
                </a:tc>
                <a:tc>
                  <a:txBody>
                    <a:bodyPr/>
                    <a:lstStyle/>
                    <a:p>
                      <a:pPr algn="l" fontAlgn="b"/>
                      <a:r>
                        <a:rPr lang="en-US" sz="1100" b="0" i="0" u="none" strike="noStrike">
                          <a:solidFill>
                            <a:srgbClr val="000000"/>
                          </a:solidFill>
                          <a:latin typeface="Calibri"/>
                        </a:rPr>
                        <a:t> </a:t>
                      </a:r>
                    </a:p>
                  </a:txBody>
                  <a:tcPr marL="5080" marR="5080" marT="508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tr>
              <a:tr h="210369">
                <a:tc>
                  <a:txBody>
                    <a:bodyPr/>
                    <a:lstStyle/>
                    <a:p>
                      <a:pPr algn="l" fontAlgn="b"/>
                      <a:r>
                        <a:rPr lang="en-US" sz="1400" b="0" i="0" u="none" strike="noStrike">
                          <a:solidFill>
                            <a:srgbClr val="000000"/>
                          </a:solidFill>
                          <a:latin typeface="Calibri"/>
                        </a:rPr>
                        <a:t> </a:t>
                      </a:r>
                    </a:p>
                  </a:txBody>
                  <a:tcPr marL="5080" marR="5080" marT="5080" marB="0" anchor="b">
                    <a:lnL w="12700" cap="flat" cmpd="sng" algn="ctr">
                      <a:solidFill>
                        <a:srgbClr val="000000"/>
                      </a:solidFill>
                      <a:prstDash val="solid"/>
                      <a:round/>
                      <a:headEnd type="none" w="med" len="med"/>
                      <a:tailEnd type="none" w="med" len="med"/>
                    </a:lnL>
                    <a:lnR>
                      <a:noFill/>
                    </a:lnR>
                    <a:lnT>
                      <a:noFill/>
                    </a:lnT>
                    <a:lnB>
                      <a:noFill/>
                    </a:lnB>
                    <a:solidFill>
                      <a:srgbClr val="FFFFFF"/>
                    </a:solidFill>
                  </a:tcPr>
                </a:tc>
                <a:tc gridSpan="10">
                  <a:txBody>
                    <a:bodyPr/>
                    <a:lstStyle/>
                    <a:p>
                      <a:pPr algn="l" fontAlgn="b"/>
                      <a:r>
                        <a:rPr lang="en-US" sz="1400" b="0" i="0" u="none" strike="noStrike">
                          <a:solidFill>
                            <a:srgbClr val="000000"/>
                          </a:solidFill>
                          <a:latin typeface="Calibri"/>
                        </a:rPr>
                        <a:t>Address of Applicant :A/118, Ghatkopar Industrial Estate,</a:t>
                      </a:r>
                    </a:p>
                  </a:txBody>
                  <a:tcPr marL="5080" marR="5080" marT="5080" marB="0" anchor="b">
                    <a:lnL>
                      <a:noFill/>
                    </a:lnL>
                    <a:lnR>
                      <a:noFill/>
                    </a:lnR>
                    <a:lnT>
                      <a:noFill/>
                    </a:lnT>
                    <a:lnB>
                      <a:noFill/>
                    </a:lnB>
                    <a:solidFill>
                      <a:srgbClr val="FFFFFF"/>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b"/>
                      <a:r>
                        <a:rPr lang="en-US" sz="1100" b="0" i="0" u="none" strike="noStrike">
                          <a:solidFill>
                            <a:srgbClr val="000000"/>
                          </a:solidFill>
                          <a:latin typeface="Calibri"/>
                        </a:rPr>
                        <a:t> </a:t>
                      </a:r>
                    </a:p>
                  </a:txBody>
                  <a:tcPr marL="5080" marR="5080" marT="5080" marB="0" anchor="b">
                    <a:lnL>
                      <a:noFill/>
                    </a:lnL>
                    <a:lnR>
                      <a:noFill/>
                    </a:lnR>
                    <a:lnT>
                      <a:noFill/>
                    </a:lnT>
                    <a:lnB>
                      <a:noFill/>
                    </a:lnB>
                    <a:solidFill>
                      <a:srgbClr val="FFFFFF"/>
                    </a:solidFill>
                  </a:tcPr>
                </a:tc>
                <a:tc>
                  <a:txBody>
                    <a:bodyPr/>
                    <a:lstStyle/>
                    <a:p>
                      <a:pPr algn="l" fontAlgn="b"/>
                      <a:r>
                        <a:rPr lang="en-US" sz="1100" b="0" i="0" u="none" strike="noStrike">
                          <a:solidFill>
                            <a:srgbClr val="000000"/>
                          </a:solidFill>
                          <a:latin typeface="Calibri"/>
                        </a:rPr>
                        <a:t> </a:t>
                      </a:r>
                    </a:p>
                  </a:txBody>
                  <a:tcPr marL="5080" marR="5080" marT="5080" marB="0" anchor="b">
                    <a:lnL>
                      <a:noFill/>
                    </a:lnL>
                    <a:lnR>
                      <a:noFill/>
                    </a:lnR>
                    <a:lnT>
                      <a:noFill/>
                    </a:lnT>
                    <a:lnB>
                      <a:noFill/>
                    </a:lnB>
                    <a:solidFill>
                      <a:srgbClr val="FFFFFF"/>
                    </a:solidFill>
                  </a:tcPr>
                </a:tc>
                <a:tc>
                  <a:txBody>
                    <a:bodyPr/>
                    <a:lstStyle/>
                    <a:p>
                      <a:pPr algn="l" fontAlgn="b"/>
                      <a:r>
                        <a:rPr lang="en-US" sz="1100" b="0" i="0" u="none" strike="noStrike">
                          <a:solidFill>
                            <a:srgbClr val="000000"/>
                          </a:solidFill>
                          <a:latin typeface="Calibri"/>
                        </a:rPr>
                        <a:t> </a:t>
                      </a:r>
                    </a:p>
                  </a:txBody>
                  <a:tcPr marL="5080" marR="5080" marT="5080" marB="0" anchor="b">
                    <a:lnL>
                      <a:noFill/>
                    </a:lnL>
                    <a:lnR>
                      <a:noFill/>
                    </a:lnR>
                    <a:lnT>
                      <a:noFill/>
                    </a:lnT>
                    <a:lnB>
                      <a:noFill/>
                    </a:lnB>
                    <a:solidFill>
                      <a:srgbClr val="FFFFFF"/>
                    </a:solidFill>
                  </a:tcPr>
                </a:tc>
                <a:tc>
                  <a:txBody>
                    <a:bodyPr/>
                    <a:lstStyle/>
                    <a:p>
                      <a:pPr algn="l" fontAlgn="b"/>
                      <a:r>
                        <a:rPr lang="en-US" sz="1100" b="0" i="0" u="none" strike="noStrike">
                          <a:solidFill>
                            <a:srgbClr val="000000"/>
                          </a:solidFill>
                          <a:latin typeface="Calibri"/>
                        </a:rPr>
                        <a:t> </a:t>
                      </a:r>
                    </a:p>
                  </a:txBody>
                  <a:tcPr marL="5080" marR="5080" marT="5080" marB="0" anchor="b">
                    <a:lnL>
                      <a:noFill/>
                    </a:lnL>
                    <a:lnR>
                      <a:noFill/>
                    </a:lnR>
                    <a:lnT>
                      <a:noFill/>
                    </a:lnT>
                    <a:lnB>
                      <a:noFill/>
                    </a:lnB>
                    <a:solidFill>
                      <a:srgbClr val="FFFFFF"/>
                    </a:solidFill>
                  </a:tcPr>
                </a:tc>
                <a:tc>
                  <a:txBody>
                    <a:bodyPr/>
                    <a:lstStyle/>
                    <a:p>
                      <a:pPr algn="l" fontAlgn="b"/>
                      <a:r>
                        <a:rPr lang="en-US" sz="1100" b="0" i="0" u="none" strike="noStrike">
                          <a:solidFill>
                            <a:srgbClr val="000000"/>
                          </a:solidFill>
                          <a:latin typeface="Calibri"/>
                        </a:rPr>
                        <a:t> </a:t>
                      </a:r>
                    </a:p>
                  </a:txBody>
                  <a:tcPr marL="5080" marR="5080" marT="5080" marB="0" anchor="b">
                    <a:lnL>
                      <a:noFill/>
                    </a:lnL>
                    <a:lnR>
                      <a:noFill/>
                    </a:lnR>
                    <a:lnT>
                      <a:noFill/>
                    </a:lnT>
                    <a:lnB>
                      <a:noFill/>
                    </a:lnB>
                    <a:solidFill>
                      <a:srgbClr val="FFFFFF"/>
                    </a:solidFill>
                  </a:tcPr>
                </a:tc>
                <a:tc>
                  <a:txBody>
                    <a:bodyPr/>
                    <a:lstStyle/>
                    <a:p>
                      <a:pPr algn="l" fontAlgn="b"/>
                      <a:r>
                        <a:rPr lang="en-US" sz="1100" b="0" i="0" u="none" strike="noStrike">
                          <a:solidFill>
                            <a:srgbClr val="000000"/>
                          </a:solidFill>
                          <a:latin typeface="Calibri"/>
                        </a:rPr>
                        <a:t> </a:t>
                      </a:r>
                    </a:p>
                  </a:txBody>
                  <a:tcPr marL="5080" marR="5080" marT="5080" marB="0" anchor="b">
                    <a:lnL>
                      <a:noFill/>
                    </a:lnL>
                    <a:lnR>
                      <a:noFill/>
                    </a:lnR>
                    <a:lnT>
                      <a:noFill/>
                    </a:lnT>
                    <a:lnB>
                      <a:noFill/>
                    </a:lnB>
                    <a:solidFill>
                      <a:srgbClr val="FFFFFF"/>
                    </a:solidFill>
                  </a:tcPr>
                </a:tc>
                <a:tc>
                  <a:txBody>
                    <a:bodyPr/>
                    <a:lstStyle/>
                    <a:p>
                      <a:pPr algn="l" fontAlgn="b"/>
                      <a:r>
                        <a:rPr lang="en-US" sz="1100" b="0" i="0" u="none" strike="noStrike">
                          <a:solidFill>
                            <a:srgbClr val="000000"/>
                          </a:solidFill>
                          <a:latin typeface="Calibri"/>
                        </a:rPr>
                        <a:t> </a:t>
                      </a:r>
                    </a:p>
                  </a:txBody>
                  <a:tcPr marL="5080" marR="5080" marT="5080" marB="0" anchor="b">
                    <a:lnL>
                      <a:noFill/>
                    </a:lnL>
                    <a:lnR>
                      <a:noFill/>
                    </a:lnR>
                    <a:lnT>
                      <a:noFill/>
                    </a:lnT>
                    <a:lnB>
                      <a:noFill/>
                    </a:lnB>
                    <a:solidFill>
                      <a:srgbClr val="FFFFFF"/>
                    </a:solidFill>
                  </a:tcPr>
                </a:tc>
                <a:tc>
                  <a:txBody>
                    <a:bodyPr/>
                    <a:lstStyle/>
                    <a:p>
                      <a:pPr algn="l" fontAlgn="b"/>
                      <a:r>
                        <a:rPr lang="en-US" sz="1100" b="0" i="0" u="none" strike="noStrike">
                          <a:solidFill>
                            <a:srgbClr val="000000"/>
                          </a:solidFill>
                          <a:latin typeface="Calibri"/>
                        </a:rPr>
                        <a:t> </a:t>
                      </a:r>
                    </a:p>
                  </a:txBody>
                  <a:tcPr marL="5080" marR="5080" marT="5080" marB="0" anchor="b">
                    <a:lnL>
                      <a:noFill/>
                    </a:lnL>
                    <a:lnR>
                      <a:noFill/>
                    </a:lnR>
                    <a:lnT>
                      <a:noFill/>
                    </a:lnT>
                    <a:lnB>
                      <a:noFill/>
                    </a:lnB>
                    <a:solidFill>
                      <a:srgbClr val="FFFFFF"/>
                    </a:solidFill>
                  </a:tcPr>
                </a:tc>
                <a:tc>
                  <a:txBody>
                    <a:bodyPr/>
                    <a:lstStyle/>
                    <a:p>
                      <a:pPr algn="l" fontAlgn="b"/>
                      <a:r>
                        <a:rPr lang="en-US" sz="1100" b="0" i="0" u="none" strike="noStrike">
                          <a:solidFill>
                            <a:srgbClr val="000000"/>
                          </a:solidFill>
                          <a:latin typeface="Calibri"/>
                        </a:rPr>
                        <a:t> </a:t>
                      </a:r>
                    </a:p>
                  </a:txBody>
                  <a:tcPr marL="5080" marR="5080" marT="5080" marB="0" anchor="b">
                    <a:lnL>
                      <a:noFill/>
                    </a:lnL>
                    <a:lnR>
                      <a:noFill/>
                    </a:lnR>
                    <a:lnT>
                      <a:noFill/>
                    </a:lnT>
                    <a:lnB>
                      <a:noFill/>
                    </a:lnB>
                    <a:solidFill>
                      <a:srgbClr val="FFFFFF"/>
                    </a:solidFill>
                  </a:tcPr>
                </a:tc>
                <a:tc>
                  <a:txBody>
                    <a:bodyPr/>
                    <a:lstStyle/>
                    <a:p>
                      <a:pPr algn="l" fontAlgn="b"/>
                      <a:r>
                        <a:rPr lang="en-US" sz="1100" b="0" i="0" u="none" strike="noStrike">
                          <a:solidFill>
                            <a:srgbClr val="000000"/>
                          </a:solidFill>
                          <a:latin typeface="Calibri"/>
                        </a:rPr>
                        <a:t> </a:t>
                      </a:r>
                    </a:p>
                  </a:txBody>
                  <a:tcPr marL="5080" marR="5080" marT="5080" marB="0" anchor="b">
                    <a:lnL>
                      <a:noFill/>
                    </a:lnL>
                    <a:lnR>
                      <a:noFill/>
                    </a:lnR>
                    <a:lnT>
                      <a:noFill/>
                    </a:lnT>
                    <a:lnB>
                      <a:noFill/>
                    </a:lnB>
                    <a:solidFill>
                      <a:srgbClr val="FFFFFF"/>
                    </a:solidFill>
                  </a:tcPr>
                </a:tc>
                <a:tc>
                  <a:txBody>
                    <a:bodyPr/>
                    <a:lstStyle/>
                    <a:p>
                      <a:pPr algn="l" fontAlgn="b"/>
                      <a:r>
                        <a:rPr lang="en-US" sz="1100" b="0" i="0" u="none" strike="noStrike">
                          <a:solidFill>
                            <a:srgbClr val="000000"/>
                          </a:solidFill>
                          <a:latin typeface="Calibri"/>
                        </a:rPr>
                        <a:t> </a:t>
                      </a:r>
                    </a:p>
                  </a:txBody>
                  <a:tcPr marL="5080" marR="5080" marT="5080" marB="0" anchor="b">
                    <a:lnL>
                      <a:noFill/>
                    </a:lnL>
                    <a:lnR>
                      <a:noFill/>
                    </a:lnR>
                    <a:lnT>
                      <a:noFill/>
                    </a:lnT>
                    <a:lnB>
                      <a:noFill/>
                    </a:lnB>
                    <a:solidFill>
                      <a:srgbClr val="FFFFFF"/>
                    </a:solidFill>
                  </a:tcPr>
                </a:tc>
                <a:tc>
                  <a:txBody>
                    <a:bodyPr/>
                    <a:lstStyle/>
                    <a:p>
                      <a:pPr algn="l" fontAlgn="b"/>
                      <a:r>
                        <a:rPr lang="en-US" sz="1100" b="0" i="0" u="none" strike="noStrike">
                          <a:solidFill>
                            <a:srgbClr val="000000"/>
                          </a:solidFill>
                          <a:latin typeface="Calibri"/>
                        </a:rPr>
                        <a:t> </a:t>
                      </a:r>
                    </a:p>
                  </a:txBody>
                  <a:tcPr marL="5080" marR="5080" marT="5080" marB="0" anchor="b">
                    <a:lnL>
                      <a:noFill/>
                    </a:lnL>
                    <a:lnR>
                      <a:noFill/>
                    </a:lnR>
                    <a:lnT>
                      <a:noFill/>
                    </a:lnT>
                    <a:lnB>
                      <a:noFill/>
                    </a:lnB>
                    <a:solidFill>
                      <a:srgbClr val="FFFFFF"/>
                    </a:solidFill>
                  </a:tcPr>
                </a:tc>
                <a:tc>
                  <a:txBody>
                    <a:bodyPr/>
                    <a:lstStyle/>
                    <a:p>
                      <a:pPr algn="l" fontAlgn="b"/>
                      <a:r>
                        <a:rPr lang="en-US" sz="1100" b="0" i="0" u="none" strike="noStrike">
                          <a:solidFill>
                            <a:srgbClr val="000000"/>
                          </a:solidFill>
                          <a:latin typeface="Calibri"/>
                        </a:rPr>
                        <a:t> </a:t>
                      </a:r>
                    </a:p>
                  </a:txBody>
                  <a:tcPr marL="5080" marR="5080" marT="5080" marB="0" anchor="b">
                    <a:lnL>
                      <a:noFill/>
                    </a:lnL>
                    <a:lnR>
                      <a:noFill/>
                    </a:lnR>
                    <a:lnT>
                      <a:noFill/>
                    </a:lnT>
                    <a:lnB>
                      <a:noFill/>
                    </a:lnB>
                    <a:solidFill>
                      <a:srgbClr val="FFFFFF"/>
                    </a:solidFill>
                  </a:tcPr>
                </a:tc>
                <a:tc>
                  <a:txBody>
                    <a:bodyPr/>
                    <a:lstStyle/>
                    <a:p>
                      <a:pPr algn="l" fontAlgn="b"/>
                      <a:r>
                        <a:rPr lang="en-US" sz="1100" b="0" i="0" u="none" strike="noStrike">
                          <a:solidFill>
                            <a:srgbClr val="000000"/>
                          </a:solidFill>
                          <a:latin typeface="Calibri"/>
                        </a:rPr>
                        <a:t> </a:t>
                      </a:r>
                    </a:p>
                  </a:txBody>
                  <a:tcPr marL="5080" marR="5080" marT="508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tr>
              <a:tr h="210369">
                <a:tc>
                  <a:txBody>
                    <a:bodyPr/>
                    <a:lstStyle/>
                    <a:p>
                      <a:pPr algn="l" fontAlgn="b"/>
                      <a:r>
                        <a:rPr lang="en-US" sz="1400" b="0" i="0" u="none" strike="noStrike">
                          <a:solidFill>
                            <a:srgbClr val="000000"/>
                          </a:solidFill>
                          <a:latin typeface="Calibri"/>
                        </a:rPr>
                        <a:t> </a:t>
                      </a:r>
                    </a:p>
                  </a:txBody>
                  <a:tcPr marL="5080" marR="5080" marT="5080" marB="0" anchor="b">
                    <a:lnL w="12700" cap="flat" cmpd="sng" algn="ctr">
                      <a:solidFill>
                        <a:srgbClr val="000000"/>
                      </a:solidFill>
                      <a:prstDash val="solid"/>
                      <a:round/>
                      <a:headEnd type="none" w="med" len="med"/>
                      <a:tailEnd type="none" w="med" len="med"/>
                    </a:lnL>
                    <a:lnR>
                      <a:noFill/>
                    </a:lnR>
                    <a:lnT>
                      <a:noFill/>
                    </a:lnT>
                    <a:lnB>
                      <a:noFill/>
                    </a:lnB>
                    <a:solidFill>
                      <a:srgbClr val="FFFFFF"/>
                    </a:solidFill>
                  </a:tcPr>
                </a:tc>
                <a:tc gridSpan="11">
                  <a:txBody>
                    <a:bodyPr/>
                    <a:lstStyle/>
                    <a:p>
                      <a:pPr algn="l" fontAlgn="b"/>
                      <a:r>
                        <a:rPr lang="en-US" sz="1400" b="0" i="0" u="none" strike="noStrike">
                          <a:solidFill>
                            <a:srgbClr val="000000"/>
                          </a:solidFill>
                          <a:latin typeface="Calibri"/>
                        </a:rPr>
                        <a:t>LBS Marg, Ghatkopar (West), Mumbai 400086, Maharashtra,</a:t>
                      </a:r>
                    </a:p>
                  </a:txBody>
                  <a:tcPr marL="5080" marR="5080" marT="5080" marB="0" anchor="b">
                    <a:lnL>
                      <a:noFill/>
                    </a:lnL>
                    <a:lnR>
                      <a:noFill/>
                    </a:lnR>
                    <a:lnT>
                      <a:noFill/>
                    </a:lnT>
                    <a:lnB>
                      <a:noFill/>
                    </a:lnB>
                    <a:solidFill>
                      <a:srgbClr val="FFFFFF"/>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b"/>
                      <a:r>
                        <a:rPr lang="en-US" sz="1100" b="0" i="0" u="none" strike="noStrike">
                          <a:solidFill>
                            <a:srgbClr val="000000"/>
                          </a:solidFill>
                          <a:latin typeface="Calibri"/>
                        </a:rPr>
                        <a:t> </a:t>
                      </a:r>
                    </a:p>
                  </a:txBody>
                  <a:tcPr marL="5080" marR="5080" marT="5080" marB="0" anchor="b">
                    <a:lnL>
                      <a:noFill/>
                    </a:lnL>
                    <a:lnR>
                      <a:noFill/>
                    </a:lnR>
                    <a:lnT>
                      <a:noFill/>
                    </a:lnT>
                    <a:lnB>
                      <a:noFill/>
                    </a:lnB>
                    <a:solidFill>
                      <a:srgbClr val="FFFFFF"/>
                    </a:solidFill>
                  </a:tcPr>
                </a:tc>
                <a:tc>
                  <a:txBody>
                    <a:bodyPr/>
                    <a:lstStyle/>
                    <a:p>
                      <a:pPr algn="l" fontAlgn="b"/>
                      <a:r>
                        <a:rPr lang="en-US" sz="1100" b="0" i="0" u="none" strike="noStrike">
                          <a:solidFill>
                            <a:srgbClr val="000000"/>
                          </a:solidFill>
                          <a:latin typeface="Calibri"/>
                        </a:rPr>
                        <a:t> </a:t>
                      </a:r>
                    </a:p>
                  </a:txBody>
                  <a:tcPr marL="5080" marR="5080" marT="5080" marB="0" anchor="b">
                    <a:lnL>
                      <a:noFill/>
                    </a:lnL>
                    <a:lnR>
                      <a:noFill/>
                    </a:lnR>
                    <a:lnT>
                      <a:noFill/>
                    </a:lnT>
                    <a:lnB>
                      <a:noFill/>
                    </a:lnB>
                    <a:solidFill>
                      <a:srgbClr val="FFFFFF"/>
                    </a:solidFill>
                  </a:tcPr>
                </a:tc>
                <a:tc>
                  <a:txBody>
                    <a:bodyPr/>
                    <a:lstStyle/>
                    <a:p>
                      <a:pPr algn="l" fontAlgn="b"/>
                      <a:r>
                        <a:rPr lang="en-US" sz="1100" b="0" i="0" u="none" strike="noStrike">
                          <a:solidFill>
                            <a:srgbClr val="000000"/>
                          </a:solidFill>
                          <a:latin typeface="Calibri"/>
                        </a:rPr>
                        <a:t> </a:t>
                      </a:r>
                    </a:p>
                  </a:txBody>
                  <a:tcPr marL="5080" marR="5080" marT="5080" marB="0" anchor="b">
                    <a:lnL>
                      <a:noFill/>
                    </a:lnL>
                    <a:lnR>
                      <a:noFill/>
                    </a:lnR>
                    <a:lnT>
                      <a:noFill/>
                    </a:lnT>
                    <a:lnB>
                      <a:noFill/>
                    </a:lnB>
                    <a:solidFill>
                      <a:srgbClr val="FFFFFF"/>
                    </a:solidFill>
                  </a:tcPr>
                </a:tc>
                <a:tc>
                  <a:txBody>
                    <a:bodyPr/>
                    <a:lstStyle/>
                    <a:p>
                      <a:pPr algn="l" fontAlgn="b"/>
                      <a:r>
                        <a:rPr lang="en-US" sz="1100" b="0" i="0" u="none" strike="noStrike">
                          <a:solidFill>
                            <a:srgbClr val="000000"/>
                          </a:solidFill>
                          <a:latin typeface="Calibri"/>
                        </a:rPr>
                        <a:t> </a:t>
                      </a:r>
                    </a:p>
                  </a:txBody>
                  <a:tcPr marL="5080" marR="5080" marT="5080" marB="0" anchor="b">
                    <a:lnL>
                      <a:noFill/>
                    </a:lnL>
                    <a:lnR>
                      <a:noFill/>
                    </a:lnR>
                    <a:lnT>
                      <a:noFill/>
                    </a:lnT>
                    <a:lnB>
                      <a:noFill/>
                    </a:lnB>
                    <a:solidFill>
                      <a:srgbClr val="FFFFFF"/>
                    </a:solidFill>
                  </a:tcPr>
                </a:tc>
                <a:tc>
                  <a:txBody>
                    <a:bodyPr/>
                    <a:lstStyle/>
                    <a:p>
                      <a:pPr algn="l" fontAlgn="b"/>
                      <a:r>
                        <a:rPr lang="en-US" sz="1100" b="0" i="0" u="none" strike="noStrike">
                          <a:solidFill>
                            <a:srgbClr val="000000"/>
                          </a:solidFill>
                          <a:latin typeface="Calibri"/>
                        </a:rPr>
                        <a:t> </a:t>
                      </a:r>
                    </a:p>
                  </a:txBody>
                  <a:tcPr marL="5080" marR="5080" marT="5080" marB="0" anchor="b">
                    <a:lnL>
                      <a:noFill/>
                    </a:lnL>
                    <a:lnR>
                      <a:noFill/>
                    </a:lnR>
                    <a:lnT>
                      <a:noFill/>
                    </a:lnT>
                    <a:lnB>
                      <a:noFill/>
                    </a:lnB>
                    <a:solidFill>
                      <a:srgbClr val="FFFFFF"/>
                    </a:solidFill>
                  </a:tcPr>
                </a:tc>
                <a:tc>
                  <a:txBody>
                    <a:bodyPr/>
                    <a:lstStyle/>
                    <a:p>
                      <a:pPr algn="l" fontAlgn="b"/>
                      <a:r>
                        <a:rPr lang="en-US" sz="1100" b="0" i="0" u="none" strike="noStrike">
                          <a:solidFill>
                            <a:srgbClr val="000000"/>
                          </a:solidFill>
                          <a:latin typeface="Calibri"/>
                        </a:rPr>
                        <a:t> </a:t>
                      </a:r>
                    </a:p>
                  </a:txBody>
                  <a:tcPr marL="5080" marR="5080" marT="5080" marB="0" anchor="b">
                    <a:lnL>
                      <a:noFill/>
                    </a:lnL>
                    <a:lnR>
                      <a:noFill/>
                    </a:lnR>
                    <a:lnT>
                      <a:noFill/>
                    </a:lnT>
                    <a:lnB>
                      <a:noFill/>
                    </a:lnB>
                    <a:solidFill>
                      <a:srgbClr val="FFFFFF"/>
                    </a:solidFill>
                  </a:tcPr>
                </a:tc>
                <a:tc>
                  <a:txBody>
                    <a:bodyPr/>
                    <a:lstStyle/>
                    <a:p>
                      <a:pPr algn="l" fontAlgn="b"/>
                      <a:r>
                        <a:rPr lang="en-US" sz="1100" b="0" i="0" u="none" strike="noStrike">
                          <a:solidFill>
                            <a:srgbClr val="000000"/>
                          </a:solidFill>
                          <a:latin typeface="Calibri"/>
                        </a:rPr>
                        <a:t> </a:t>
                      </a:r>
                    </a:p>
                  </a:txBody>
                  <a:tcPr marL="5080" marR="5080" marT="5080" marB="0" anchor="b">
                    <a:lnL>
                      <a:noFill/>
                    </a:lnL>
                    <a:lnR>
                      <a:noFill/>
                    </a:lnR>
                    <a:lnT>
                      <a:noFill/>
                    </a:lnT>
                    <a:lnB>
                      <a:noFill/>
                    </a:lnB>
                    <a:solidFill>
                      <a:srgbClr val="FFFFFF"/>
                    </a:solidFill>
                  </a:tcPr>
                </a:tc>
                <a:tc>
                  <a:txBody>
                    <a:bodyPr/>
                    <a:lstStyle/>
                    <a:p>
                      <a:pPr algn="l" fontAlgn="b"/>
                      <a:r>
                        <a:rPr lang="en-US" sz="1100" b="0" i="0" u="none" strike="noStrike">
                          <a:solidFill>
                            <a:srgbClr val="000000"/>
                          </a:solidFill>
                          <a:latin typeface="Calibri"/>
                        </a:rPr>
                        <a:t> </a:t>
                      </a:r>
                    </a:p>
                  </a:txBody>
                  <a:tcPr marL="5080" marR="5080" marT="5080" marB="0" anchor="b">
                    <a:lnL>
                      <a:noFill/>
                    </a:lnL>
                    <a:lnR>
                      <a:noFill/>
                    </a:lnR>
                    <a:lnT>
                      <a:noFill/>
                    </a:lnT>
                    <a:lnB>
                      <a:noFill/>
                    </a:lnB>
                    <a:solidFill>
                      <a:srgbClr val="FFFFFF"/>
                    </a:solidFill>
                  </a:tcPr>
                </a:tc>
                <a:tc>
                  <a:txBody>
                    <a:bodyPr/>
                    <a:lstStyle/>
                    <a:p>
                      <a:pPr algn="l" fontAlgn="b"/>
                      <a:r>
                        <a:rPr lang="en-US" sz="1100" b="0" i="0" u="none" strike="noStrike">
                          <a:solidFill>
                            <a:srgbClr val="000000"/>
                          </a:solidFill>
                          <a:latin typeface="Calibri"/>
                        </a:rPr>
                        <a:t> </a:t>
                      </a:r>
                    </a:p>
                  </a:txBody>
                  <a:tcPr marL="5080" marR="5080" marT="5080" marB="0" anchor="b">
                    <a:lnL>
                      <a:noFill/>
                    </a:lnL>
                    <a:lnR>
                      <a:noFill/>
                    </a:lnR>
                    <a:lnT>
                      <a:noFill/>
                    </a:lnT>
                    <a:lnB>
                      <a:noFill/>
                    </a:lnB>
                    <a:solidFill>
                      <a:srgbClr val="FFFFFF"/>
                    </a:solidFill>
                  </a:tcPr>
                </a:tc>
                <a:tc>
                  <a:txBody>
                    <a:bodyPr/>
                    <a:lstStyle/>
                    <a:p>
                      <a:pPr algn="l" fontAlgn="b"/>
                      <a:r>
                        <a:rPr lang="en-US" sz="1100" b="0" i="0" u="none" strike="noStrike">
                          <a:solidFill>
                            <a:srgbClr val="000000"/>
                          </a:solidFill>
                          <a:latin typeface="Calibri"/>
                        </a:rPr>
                        <a:t> </a:t>
                      </a:r>
                    </a:p>
                  </a:txBody>
                  <a:tcPr marL="5080" marR="5080" marT="5080" marB="0" anchor="b">
                    <a:lnL>
                      <a:noFill/>
                    </a:lnL>
                    <a:lnR>
                      <a:noFill/>
                    </a:lnR>
                    <a:lnT>
                      <a:noFill/>
                    </a:lnT>
                    <a:lnB>
                      <a:noFill/>
                    </a:lnB>
                    <a:solidFill>
                      <a:srgbClr val="FFFFFF"/>
                    </a:solidFill>
                  </a:tcPr>
                </a:tc>
                <a:tc>
                  <a:txBody>
                    <a:bodyPr/>
                    <a:lstStyle/>
                    <a:p>
                      <a:pPr algn="l" fontAlgn="b"/>
                      <a:r>
                        <a:rPr lang="en-US" sz="1100" b="0" i="0" u="none" strike="noStrike">
                          <a:solidFill>
                            <a:srgbClr val="000000"/>
                          </a:solidFill>
                          <a:latin typeface="Calibri"/>
                        </a:rPr>
                        <a:t> </a:t>
                      </a:r>
                    </a:p>
                  </a:txBody>
                  <a:tcPr marL="5080" marR="5080" marT="5080" marB="0" anchor="b">
                    <a:lnL>
                      <a:noFill/>
                    </a:lnL>
                    <a:lnR>
                      <a:noFill/>
                    </a:lnR>
                    <a:lnT>
                      <a:noFill/>
                    </a:lnT>
                    <a:lnB>
                      <a:noFill/>
                    </a:lnB>
                    <a:solidFill>
                      <a:srgbClr val="FFFFFF"/>
                    </a:solidFill>
                  </a:tcPr>
                </a:tc>
                <a:tc>
                  <a:txBody>
                    <a:bodyPr/>
                    <a:lstStyle/>
                    <a:p>
                      <a:pPr algn="l" fontAlgn="b"/>
                      <a:r>
                        <a:rPr lang="en-US" sz="1100" b="0" i="0" u="none" strike="noStrike">
                          <a:solidFill>
                            <a:srgbClr val="000000"/>
                          </a:solidFill>
                          <a:latin typeface="Calibri"/>
                        </a:rPr>
                        <a:t> </a:t>
                      </a:r>
                    </a:p>
                  </a:txBody>
                  <a:tcPr marL="5080" marR="5080" marT="5080" marB="0" anchor="b">
                    <a:lnL>
                      <a:noFill/>
                    </a:lnL>
                    <a:lnR>
                      <a:noFill/>
                    </a:lnR>
                    <a:lnT>
                      <a:noFill/>
                    </a:lnT>
                    <a:lnB>
                      <a:noFill/>
                    </a:lnB>
                    <a:solidFill>
                      <a:srgbClr val="FFFFFF"/>
                    </a:solidFill>
                  </a:tcPr>
                </a:tc>
                <a:tc>
                  <a:txBody>
                    <a:bodyPr/>
                    <a:lstStyle/>
                    <a:p>
                      <a:pPr algn="l" fontAlgn="b"/>
                      <a:r>
                        <a:rPr lang="en-US" sz="1100" b="0" i="0" u="none" strike="noStrike">
                          <a:solidFill>
                            <a:srgbClr val="000000"/>
                          </a:solidFill>
                          <a:latin typeface="Calibri"/>
                        </a:rPr>
                        <a:t> </a:t>
                      </a:r>
                    </a:p>
                  </a:txBody>
                  <a:tcPr marL="5080" marR="5080" marT="508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tr>
              <a:tr h="210369">
                <a:tc>
                  <a:txBody>
                    <a:bodyPr/>
                    <a:lstStyle/>
                    <a:p>
                      <a:pPr algn="l" fontAlgn="b"/>
                      <a:r>
                        <a:rPr lang="en-US" sz="1400" b="0" i="0" u="none" strike="noStrike">
                          <a:solidFill>
                            <a:srgbClr val="000000"/>
                          </a:solidFill>
                          <a:latin typeface="Calibri"/>
                        </a:rPr>
                        <a:t> </a:t>
                      </a:r>
                    </a:p>
                  </a:txBody>
                  <a:tcPr marL="5080" marR="5080" marT="5080" marB="0" anchor="b">
                    <a:lnL w="12700" cap="flat" cmpd="sng" algn="ctr">
                      <a:solidFill>
                        <a:srgbClr val="000000"/>
                      </a:solidFill>
                      <a:prstDash val="solid"/>
                      <a:round/>
                      <a:headEnd type="none" w="med" len="med"/>
                      <a:tailEnd type="none" w="med" len="med"/>
                    </a:lnL>
                    <a:lnR>
                      <a:noFill/>
                    </a:lnR>
                    <a:lnT>
                      <a:noFill/>
                    </a:lnT>
                    <a:lnB>
                      <a:noFill/>
                    </a:lnB>
                    <a:solidFill>
                      <a:srgbClr val="FFFFFF"/>
                    </a:solidFill>
                  </a:tcPr>
                </a:tc>
                <a:tc gridSpan="5">
                  <a:txBody>
                    <a:bodyPr/>
                    <a:lstStyle/>
                    <a:p>
                      <a:pPr algn="l" fontAlgn="b"/>
                      <a:r>
                        <a:rPr lang="en-US" sz="1400" b="0" i="0" u="none" strike="noStrike">
                          <a:solidFill>
                            <a:srgbClr val="000000"/>
                          </a:solidFill>
                          <a:latin typeface="Calibri"/>
                        </a:rPr>
                        <a:t>India Maharashtra India</a:t>
                      </a:r>
                    </a:p>
                  </a:txBody>
                  <a:tcPr marL="5080" marR="5080" marT="5080" marB="0" anchor="b">
                    <a:lnL>
                      <a:noFill/>
                    </a:lnL>
                    <a:lnR>
                      <a:noFill/>
                    </a:lnR>
                    <a:lnT>
                      <a:noFill/>
                    </a:lnT>
                    <a:lnB>
                      <a:noFill/>
                    </a:lnB>
                    <a:solidFill>
                      <a:srgbClr val="FFFFFF"/>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b"/>
                      <a:r>
                        <a:rPr lang="en-US" sz="1100" b="0" i="0" u="none" strike="noStrike">
                          <a:solidFill>
                            <a:srgbClr val="000000"/>
                          </a:solidFill>
                          <a:latin typeface="Calibri"/>
                        </a:rPr>
                        <a:t> </a:t>
                      </a:r>
                    </a:p>
                  </a:txBody>
                  <a:tcPr marL="5080" marR="5080" marT="5080" marB="0" anchor="b">
                    <a:lnL>
                      <a:noFill/>
                    </a:lnL>
                    <a:lnR>
                      <a:noFill/>
                    </a:lnR>
                    <a:lnT>
                      <a:noFill/>
                    </a:lnT>
                    <a:lnB>
                      <a:noFill/>
                    </a:lnB>
                    <a:solidFill>
                      <a:srgbClr val="FFFFFF"/>
                    </a:solidFill>
                  </a:tcPr>
                </a:tc>
                <a:tc>
                  <a:txBody>
                    <a:bodyPr/>
                    <a:lstStyle/>
                    <a:p>
                      <a:pPr algn="l" fontAlgn="b"/>
                      <a:r>
                        <a:rPr lang="en-US" sz="1100" b="0" i="0" u="none" strike="noStrike">
                          <a:solidFill>
                            <a:srgbClr val="000000"/>
                          </a:solidFill>
                          <a:latin typeface="Calibri"/>
                        </a:rPr>
                        <a:t> </a:t>
                      </a:r>
                    </a:p>
                  </a:txBody>
                  <a:tcPr marL="5080" marR="5080" marT="5080" marB="0" anchor="b">
                    <a:lnL>
                      <a:noFill/>
                    </a:lnL>
                    <a:lnR>
                      <a:noFill/>
                    </a:lnR>
                    <a:lnT>
                      <a:noFill/>
                    </a:lnT>
                    <a:lnB>
                      <a:noFill/>
                    </a:lnB>
                    <a:solidFill>
                      <a:srgbClr val="FFFFFF"/>
                    </a:solidFill>
                  </a:tcPr>
                </a:tc>
                <a:tc>
                  <a:txBody>
                    <a:bodyPr/>
                    <a:lstStyle/>
                    <a:p>
                      <a:pPr algn="l" fontAlgn="b"/>
                      <a:r>
                        <a:rPr lang="en-US" sz="1100" b="0" i="0" u="none" strike="noStrike">
                          <a:solidFill>
                            <a:srgbClr val="000000"/>
                          </a:solidFill>
                          <a:latin typeface="Calibri"/>
                        </a:rPr>
                        <a:t> </a:t>
                      </a:r>
                    </a:p>
                  </a:txBody>
                  <a:tcPr marL="5080" marR="5080" marT="5080" marB="0" anchor="b">
                    <a:lnL>
                      <a:noFill/>
                    </a:lnL>
                    <a:lnR>
                      <a:noFill/>
                    </a:lnR>
                    <a:lnT>
                      <a:noFill/>
                    </a:lnT>
                    <a:lnB>
                      <a:noFill/>
                    </a:lnB>
                    <a:solidFill>
                      <a:srgbClr val="FFFFFF"/>
                    </a:solidFill>
                  </a:tcPr>
                </a:tc>
                <a:tc>
                  <a:txBody>
                    <a:bodyPr/>
                    <a:lstStyle/>
                    <a:p>
                      <a:pPr algn="l" fontAlgn="b"/>
                      <a:r>
                        <a:rPr lang="en-US" sz="1100" b="0" i="0" u="none" strike="noStrike">
                          <a:solidFill>
                            <a:srgbClr val="000000"/>
                          </a:solidFill>
                          <a:latin typeface="Calibri"/>
                        </a:rPr>
                        <a:t> </a:t>
                      </a:r>
                    </a:p>
                  </a:txBody>
                  <a:tcPr marL="5080" marR="5080" marT="5080" marB="0" anchor="b">
                    <a:lnL>
                      <a:noFill/>
                    </a:lnL>
                    <a:lnR>
                      <a:noFill/>
                    </a:lnR>
                    <a:lnT>
                      <a:noFill/>
                    </a:lnT>
                    <a:lnB>
                      <a:noFill/>
                    </a:lnB>
                    <a:solidFill>
                      <a:srgbClr val="FFFFFF"/>
                    </a:solidFill>
                  </a:tcPr>
                </a:tc>
                <a:tc>
                  <a:txBody>
                    <a:bodyPr/>
                    <a:lstStyle/>
                    <a:p>
                      <a:pPr algn="l" fontAlgn="b"/>
                      <a:r>
                        <a:rPr lang="en-US" sz="1100" b="0" i="0" u="none" strike="noStrike">
                          <a:solidFill>
                            <a:srgbClr val="000000"/>
                          </a:solidFill>
                          <a:latin typeface="Calibri"/>
                        </a:rPr>
                        <a:t> </a:t>
                      </a:r>
                    </a:p>
                  </a:txBody>
                  <a:tcPr marL="5080" marR="5080" marT="5080" marB="0" anchor="b">
                    <a:lnL>
                      <a:noFill/>
                    </a:lnL>
                    <a:lnR>
                      <a:noFill/>
                    </a:lnR>
                    <a:lnT>
                      <a:noFill/>
                    </a:lnT>
                    <a:lnB>
                      <a:noFill/>
                    </a:lnB>
                    <a:solidFill>
                      <a:srgbClr val="FFFFFF"/>
                    </a:solidFill>
                  </a:tcPr>
                </a:tc>
                <a:tc>
                  <a:txBody>
                    <a:bodyPr/>
                    <a:lstStyle/>
                    <a:p>
                      <a:pPr algn="l" fontAlgn="b"/>
                      <a:r>
                        <a:rPr lang="en-US" sz="1100" b="0" i="0" u="none" strike="noStrike">
                          <a:solidFill>
                            <a:srgbClr val="000000"/>
                          </a:solidFill>
                          <a:latin typeface="Calibri"/>
                        </a:rPr>
                        <a:t> </a:t>
                      </a:r>
                    </a:p>
                  </a:txBody>
                  <a:tcPr marL="5080" marR="5080" marT="5080" marB="0" anchor="b">
                    <a:lnL>
                      <a:noFill/>
                    </a:lnL>
                    <a:lnR>
                      <a:noFill/>
                    </a:lnR>
                    <a:lnT>
                      <a:noFill/>
                    </a:lnT>
                    <a:lnB>
                      <a:noFill/>
                    </a:lnB>
                    <a:solidFill>
                      <a:srgbClr val="FFFFFF"/>
                    </a:solidFill>
                  </a:tcPr>
                </a:tc>
                <a:tc>
                  <a:txBody>
                    <a:bodyPr/>
                    <a:lstStyle/>
                    <a:p>
                      <a:pPr algn="l" fontAlgn="b"/>
                      <a:r>
                        <a:rPr lang="en-US" sz="1100" b="0" i="0" u="none" strike="noStrike">
                          <a:solidFill>
                            <a:srgbClr val="000000"/>
                          </a:solidFill>
                          <a:latin typeface="Calibri"/>
                        </a:rPr>
                        <a:t> </a:t>
                      </a:r>
                    </a:p>
                  </a:txBody>
                  <a:tcPr marL="5080" marR="5080" marT="5080" marB="0" anchor="b">
                    <a:lnL>
                      <a:noFill/>
                    </a:lnL>
                    <a:lnR>
                      <a:noFill/>
                    </a:lnR>
                    <a:lnT>
                      <a:noFill/>
                    </a:lnT>
                    <a:lnB>
                      <a:noFill/>
                    </a:lnB>
                    <a:solidFill>
                      <a:srgbClr val="FFFFFF"/>
                    </a:solidFill>
                  </a:tcPr>
                </a:tc>
                <a:tc>
                  <a:txBody>
                    <a:bodyPr/>
                    <a:lstStyle/>
                    <a:p>
                      <a:pPr algn="l" fontAlgn="b"/>
                      <a:r>
                        <a:rPr lang="en-US" sz="1100" b="0" i="0" u="none" strike="noStrike">
                          <a:solidFill>
                            <a:srgbClr val="000000"/>
                          </a:solidFill>
                          <a:latin typeface="Calibri"/>
                        </a:rPr>
                        <a:t> </a:t>
                      </a:r>
                    </a:p>
                  </a:txBody>
                  <a:tcPr marL="5080" marR="5080" marT="5080" marB="0" anchor="b">
                    <a:lnL>
                      <a:noFill/>
                    </a:lnL>
                    <a:lnR>
                      <a:noFill/>
                    </a:lnR>
                    <a:lnT>
                      <a:noFill/>
                    </a:lnT>
                    <a:lnB>
                      <a:noFill/>
                    </a:lnB>
                    <a:solidFill>
                      <a:srgbClr val="FFFFFF"/>
                    </a:solidFill>
                  </a:tcPr>
                </a:tc>
                <a:tc>
                  <a:txBody>
                    <a:bodyPr/>
                    <a:lstStyle/>
                    <a:p>
                      <a:pPr algn="l" fontAlgn="b"/>
                      <a:r>
                        <a:rPr lang="en-US" sz="1100" b="0" i="0" u="none" strike="noStrike">
                          <a:solidFill>
                            <a:srgbClr val="000000"/>
                          </a:solidFill>
                          <a:latin typeface="Calibri"/>
                        </a:rPr>
                        <a:t> </a:t>
                      </a:r>
                    </a:p>
                  </a:txBody>
                  <a:tcPr marL="5080" marR="5080" marT="5080" marB="0" anchor="b">
                    <a:lnL>
                      <a:noFill/>
                    </a:lnL>
                    <a:lnR>
                      <a:noFill/>
                    </a:lnR>
                    <a:lnT>
                      <a:noFill/>
                    </a:lnT>
                    <a:lnB>
                      <a:noFill/>
                    </a:lnB>
                    <a:solidFill>
                      <a:srgbClr val="FFFFFF"/>
                    </a:solidFill>
                  </a:tcPr>
                </a:tc>
                <a:tc>
                  <a:txBody>
                    <a:bodyPr/>
                    <a:lstStyle/>
                    <a:p>
                      <a:pPr algn="l" fontAlgn="b"/>
                      <a:r>
                        <a:rPr lang="en-US" sz="1100" b="0" i="0" u="none" strike="noStrike">
                          <a:solidFill>
                            <a:srgbClr val="000000"/>
                          </a:solidFill>
                          <a:latin typeface="Calibri"/>
                        </a:rPr>
                        <a:t> </a:t>
                      </a:r>
                    </a:p>
                  </a:txBody>
                  <a:tcPr marL="5080" marR="5080" marT="5080" marB="0" anchor="b">
                    <a:lnL>
                      <a:noFill/>
                    </a:lnL>
                    <a:lnR>
                      <a:noFill/>
                    </a:lnR>
                    <a:lnT>
                      <a:noFill/>
                    </a:lnT>
                    <a:lnB>
                      <a:noFill/>
                    </a:lnB>
                    <a:solidFill>
                      <a:srgbClr val="FFFFFF"/>
                    </a:solidFill>
                  </a:tcPr>
                </a:tc>
                <a:tc>
                  <a:txBody>
                    <a:bodyPr/>
                    <a:lstStyle/>
                    <a:p>
                      <a:pPr algn="l" fontAlgn="b"/>
                      <a:r>
                        <a:rPr lang="en-US" sz="1100" b="0" i="0" u="none" strike="noStrike">
                          <a:solidFill>
                            <a:srgbClr val="000000"/>
                          </a:solidFill>
                          <a:latin typeface="Calibri"/>
                        </a:rPr>
                        <a:t> </a:t>
                      </a:r>
                    </a:p>
                  </a:txBody>
                  <a:tcPr marL="5080" marR="5080" marT="5080" marB="0" anchor="b">
                    <a:lnL>
                      <a:noFill/>
                    </a:lnL>
                    <a:lnR>
                      <a:noFill/>
                    </a:lnR>
                    <a:lnT>
                      <a:noFill/>
                    </a:lnT>
                    <a:lnB>
                      <a:noFill/>
                    </a:lnB>
                    <a:solidFill>
                      <a:srgbClr val="FFFFFF"/>
                    </a:solidFill>
                  </a:tcPr>
                </a:tc>
                <a:tc>
                  <a:txBody>
                    <a:bodyPr/>
                    <a:lstStyle/>
                    <a:p>
                      <a:pPr algn="l" fontAlgn="b"/>
                      <a:r>
                        <a:rPr lang="en-US" sz="1100" b="0" i="0" u="none" strike="noStrike">
                          <a:solidFill>
                            <a:srgbClr val="000000"/>
                          </a:solidFill>
                          <a:latin typeface="Calibri"/>
                        </a:rPr>
                        <a:t> </a:t>
                      </a:r>
                    </a:p>
                  </a:txBody>
                  <a:tcPr marL="5080" marR="5080" marT="5080" marB="0" anchor="b">
                    <a:lnL>
                      <a:noFill/>
                    </a:lnL>
                    <a:lnR>
                      <a:noFill/>
                    </a:lnR>
                    <a:lnT>
                      <a:noFill/>
                    </a:lnT>
                    <a:lnB>
                      <a:noFill/>
                    </a:lnB>
                    <a:solidFill>
                      <a:srgbClr val="FFFFFF"/>
                    </a:solidFill>
                  </a:tcPr>
                </a:tc>
                <a:tc>
                  <a:txBody>
                    <a:bodyPr/>
                    <a:lstStyle/>
                    <a:p>
                      <a:pPr algn="l" fontAlgn="b"/>
                      <a:r>
                        <a:rPr lang="en-US" sz="1100" b="0" i="0" u="none" strike="noStrike">
                          <a:solidFill>
                            <a:srgbClr val="000000"/>
                          </a:solidFill>
                          <a:latin typeface="Calibri"/>
                        </a:rPr>
                        <a:t> </a:t>
                      </a:r>
                    </a:p>
                  </a:txBody>
                  <a:tcPr marL="5080" marR="5080" marT="5080" marB="0" anchor="b">
                    <a:lnL>
                      <a:noFill/>
                    </a:lnL>
                    <a:lnR>
                      <a:noFill/>
                    </a:lnR>
                    <a:lnT>
                      <a:noFill/>
                    </a:lnT>
                    <a:lnB>
                      <a:noFill/>
                    </a:lnB>
                    <a:solidFill>
                      <a:srgbClr val="FFFFFF"/>
                    </a:solidFill>
                  </a:tcPr>
                </a:tc>
                <a:tc>
                  <a:txBody>
                    <a:bodyPr/>
                    <a:lstStyle/>
                    <a:p>
                      <a:pPr algn="l" fontAlgn="b"/>
                      <a:r>
                        <a:rPr lang="en-US" sz="1100" b="0" i="0" u="none" strike="noStrike">
                          <a:solidFill>
                            <a:srgbClr val="000000"/>
                          </a:solidFill>
                          <a:latin typeface="Calibri"/>
                        </a:rPr>
                        <a:t> </a:t>
                      </a:r>
                    </a:p>
                  </a:txBody>
                  <a:tcPr marL="5080" marR="5080" marT="5080" marB="0" anchor="b">
                    <a:lnL>
                      <a:noFill/>
                    </a:lnL>
                    <a:lnR>
                      <a:noFill/>
                    </a:lnR>
                    <a:lnT>
                      <a:noFill/>
                    </a:lnT>
                    <a:lnB>
                      <a:noFill/>
                    </a:lnB>
                    <a:solidFill>
                      <a:srgbClr val="FFFFFF"/>
                    </a:solidFill>
                  </a:tcPr>
                </a:tc>
                <a:tc>
                  <a:txBody>
                    <a:bodyPr/>
                    <a:lstStyle/>
                    <a:p>
                      <a:pPr algn="l" fontAlgn="b"/>
                      <a:r>
                        <a:rPr lang="en-US" sz="1100" b="0" i="0" u="none" strike="noStrike">
                          <a:solidFill>
                            <a:srgbClr val="000000"/>
                          </a:solidFill>
                          <a:latin typeface="Calibri"/>
                        </a:rPr>
                        <a:t> </a:t>
                      </a:r>
                    </a:p>
                  </a:txBody>
                  <a:tcPr marL="5080" marR="5080" marT="5080" marB="0" anchor="b">
                    <a:lnL>
                      <a:noFill/>
                    </a:lnL>
                    <a:lnR>
                      <a:noFill/>
                    </a:lnR>
                    <a:lnT>
                      <a:noFill/>
                    </a:lnT>
                    <a:lnB>
                      <a:noFill/>
                    </a:lnB>
                    <a:solidFill>
                      <a:srgbClr val="FFFFFF"/>
                    </a:solidFill>
                  </a:tcPr>
                </a:tc>
                <a:tc>
                  <a:txBody>
                    <a:bodyPr/>
                    <a:lstStyle/>
                    <a:p>
                      <a:pPr algn="l" fontAlgn="b"/>
                      <a:r>
                        <a:rPr lang="en-US" sz="1100" b="0" i="0" u="none" strike="noStrike">
                          <a:solidFill>
                            <a:srgbClr val="000000"/>
                          </a:solidFill>
                          <a:latin typeface="Calibri"/>
                        </a:rPr>
                        <a:t> </a:t>
                      </a:r>
                    </a:p>
                  </a:txBody>
                  <a:tcPr marL="5080" marR="5080" marT="5080" marB="0" anchor="b">
                    <a:lnL>
                      <a:noFill/>
                    </a:lnL>
                    <a:lnR>
                      <a:noFill/>
                    </a:lnR>
                    <a:lnT>
                      <a:noFill/>
                    </a:lnT>
                    <a:lnB>
                      <a:noFill/>
                    </a:lnB>
                    <a:solidFill>
                      <a:srgbClr val="FFFFFF"/>
                    </a:solidFill>
                  </a:tcPr>
                </a:tc>
                <a:tc>
                  <a:txBody>
                    <a:bodyPr/>
                    <a:lstStyle/>
                    <a:p>
                      <a:pPr algn="l" fontAlgn="b"/>
                      <a:r>
                        <a:rPr lang="en-US" sz="1100" b="0" i="0" u="none" strike="noStrike">
                          <a:solidFill>
                            <a:srgbClr val="000000"/>
                          </a:solidFill>
                          <a:latin typeface="Calibri"/>
                        </a:rPr>
                        <a:t> </a:t>
                      </a:r>
                    </a:p>
                  </a:txBody>
                  <a:tcPr marL="5080" marR="5080" marT="5080" marB="0" anchor="b">
                    <a:lnL>
                      <a:noFill/>
                    </a:lnL>
                    <a:lnR>
                      <a:noFill/>
                    </a:lnR>
                    <a:lnT>
                      <a:noFill/>
                    </a:lnT>
                    <a:lnB>
                      <a:noFill/>
                    </a:lnB>
                    <a:solidFill>
                      <a:srgbClr val="FFFFFF"/>
                    </a:solidFill>
                  </a:tcPr>
                </a:tc>
                <a:tc>
                  <a:txBody>
                    <a:bodyPr/>
                    <a:lstStyle/>
                    <a:p>
                      <a:pPr algn="l" fontAlgn="b"/>
                      <a:r>
                        <a:rPr lang="en-US" sz="1100" b="0" i="0" u="none" strike="noStrike">
                          <a:solidFill>
                            <a:srgbClr val="000000"/>
                          </a:solidFill>
                          <a:latin typeface="Calibri"/>
                        </a:rPr>
                        <a:t> </a:t>
                      </a:r>
                    </a:p>
                  </a:txBody>
                  <a:tcPr marL="5080" marR="5080" marT="5080" marB="0" anchor="b">
                    <a:lnL>
                      <a:noFill/>
                    </a:lnL>
                    <a:lnR>
                      <a:noFill/>
                    </a:lnR>
                    <a:lnT>
                      <a:noFill/>
                    </a:lnT>
                    <a:lnB>
                      <a:noFill/>
                    </a:lnB>
                    <a:solidFill>
                      <a:srgbClr val="FFFFFF"/>
                    </a:solidFill>
                  </a:tcPr>
                </a:tc>
                <a:tc>
                  <a:txBody>
                    <a:bodyPr/>
                    <a:lstStyle/>
                    <a:p>
                      <a:pPr algn="l" fontAlgn="b"/>
                      <a:r>
                        <a:rPr lang="en-US" sz="1100" b="0" i="0" u="none" strike="noStrike">
                          <a:solidFill>
                            <a:srgbClr val="000000"/>
                          </a:solidFill>
                          <a:latin typeface="Calibri"/>
                        </a:rPr>
                        <a:t> </a:t>
                      </a:r>
                    </a:p>
                  </a:txBody>
                  <a:tcPr marL="5080" marR="5080" marT="508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tr>
              <a:tr h="210369">
                <a:tc>
                  <a:txBody>
                    <a:bodyPr/>
                    <a:lstStyle/>
                    <a:p>
                      <a:pPr algn="l" fontAlgn="b"/>
                      <a:r>
                        <a:rPr lang="en-US" sz="1400" b="0" i="0" u="none" strike="noStrike">
                          <a:solidFill>
                            <a:srgbClr val="000000"/>
                          </a:solidFill>
                          <a:latin typeface="Calibri"/>
                        </a:rPr>
                        <a:t> </a:t>
                      </a:r>
                    </a:p>
                  </a:txBody>
                  <a:tcPr marL="5080" marR="5080" marT="5080" marB="0" anchor="b">
                    <a:lnL w="12700" cap="flat" cmpd="sng" algn="ctr">
                      <a:solidFill>
                        <a:srgbClr val="000000"/>
                      </a:solidFill>
                      <a:prstDash val="solid"/>
                      <a:round/>
                      <a:headEnd type="none" w="med" len="med"/>
                      <a:tailEnd type="none" w="med" len="med"/>
                    </a:lnL>
                    <a:lnR>
                      <a:noFill/>
                    </a:lnR>
                    <a:lnT>
                      <a:noFill/>
                    </a:lnT>
                    <a:lnB>
                      <a:noFill/>
                    </a:lnB>
                    <a:solidFill>
                      <a:srgbClr val="FFFFFF"/>
                    </a:solidFill>
                  </a:tcPr>
                </a:tc>
                <a:tc gridSpan="4">
                  <a:txBody>
                    <a:bodyPr/>
                    <a:lstStyle/>
                    <a:p>
                      <a:pPr algn="l" fontAlgn="b"/>
                      <a:r>
                        <a:rPr lang="en-US" sz="1400" b="0" i="0" u="none" strike="noStrike">
                          <a:solidFill>
                            <a:srgbClr val="000000"/>
                          </a:solidFill>
                          <a:latin typeface="Calibri"/>
                        </a:rPr>
                        <a:t>Name of Inventor :</a:t>
                      </a:r>
                    </a:p>
                  </a:txBody>
                  <a:tcPr marL="5080" marR="5080" marT="5080" marB="0" anchor="b">
                    <a:lnL>
                      <a:noFill/>
                    </a:lnL>
                    <a:lnR>
                      <a:noFill/>
                    </a:lnR>
                    <a:lnT>
                      <a:noFill/>
                    </a:lnT>
                    <a:lnB>
                      <a:noFill/>
                    </a:lnB>
                    <a:solidFill>
                      <a:srgbClr val="FFFFFF"/>
                    </a:solidFill>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b"/>
                      <a:r>
                        <a:rPr lang="en-US" sz="1100" b="0" i="0" u="none" strike="noStrike">
                          <a:solidFill>
                            <a:srgbClr val="000000"/>
                          </a:solidFill>
                          <a:latin typeface="Calibri"/>
                        </a:rPr>
                        <a:t> </a:t>
                      </a:r>
                    </a:p>
                  </a:txBody>
                  <a:tcPr marL="5080" marR="5080" marT="5080" marB="0" anchor="b">
                    <a:lnL>
                      <a:noFill/>
                    </a:lnL>
                    <a:lnR>
                      <a:noFill/>
                    </a:lnR>
                    <a:lnT>
                      <a:noFill/>
                    </a:lnT>
                    <a:lnB>
                      <a:noFill/>
                    </a:lnB>
                    <a:solidFill>
                      <a:srgbClr val="FFFFFF"/>
                    </a:solidFill>
                  </a:tcPr>
                </a:tc>
                <a:tc>
                  <a:txBody>
                    <a:bodyPr/>
                    <a:lstStyle/>
                    <a:p>
                      <a:pPr algn="l" fontAlgn="b"/>
                      <a:r>
                        <a:rPr lang="en-US" sz="1100" b="0" i="0" u="none" strike="noStrike">
                          <a:solidFill>
                            <a:srgbClr val="000000"/>
                          </a:solidFill>
                          <a:latin typeface="Calibri"/>
                        </a:rPr>
                        <a:t> </a:t>
                      </a:r>
                    </a:p>
                  </a:txBody>
                  <a:tcPr marL="5080" marR="5080" marT="5080" marB="0" anchor="b">
                    <a:lnL>
                      <a:noFill/>
                    </a:lnL>
                    <a:lnR>
                      <a:noFill/>
                    </a:lnR>
                    <a:lnT>
                      <a:noFill/>
                    </a:lnT>
                    <a:lnB>
                      <a:noFill/>
                    </a:lnB>
                    <a:solidFill>
                      <a:srgbClr val="FFFFFF"/>
                    </a:solidFill>
                  </a:tcPr>
                </a:tc>
                <a:tc>
                  <a:txBody>
                    <a:bodyPr/>
                    <a:lstStyle/>
                    <a:p>
                      <a:pPr algn="l" fontAlgn="b"/>
                      <a:r>
                        <a:rPr lang="en-US" sz="1100" b="0" i="0" u="none" strike="noStrike">
                          <a:solidFill>
                            <a:srgbClr val="000000"/>
                          </a:solidFill>
                          <a:latin typeface="Calibri"/>
                        </a:rPr>
                        <a:t> </a:t>
                      </a:r>
                    </a:p>
                  </a:txBody>
                  <a:tcPr marL="5080" marR="5080" marT="5080" marB="0" anchor="b">
                    <a:lnL>
                      <a:noFill/>
                    </a:lnL>
                    <a:lnR>
                      <a:noFill/>
                    </a:lnR>
                    <a:lnT>
                      <a:noFill/>
                    </a:lnT>
                    <a:lnB>
                      <a:noFill/>
                    </a:lnB>
                    <a:solidFill>
                      <a:srgbClr val="FFFFFF"/>
                    </a:solidFill>
                  </a:tcPr>
                </a:tc>
                <a:tc>
                  <a:txBody>
                    <a:bodyPr/>
                    <a:lstStyle/>
                    <a:p>
                      <a:pPr algn="l" fontAlgn="b"/>
                      <a:r>
                        <a:rPr lang="en-US" sz="1100" b="0" i="0" u="none" strike="noStrike">
                          <a:solidFill>
                            <a:srgbClr val="000000"/>
                          </a:solidFill>
                          <a:latin typeface="Calibri"/>
                        </a:rPr>
                        <a:t> </a:t>
                      </a:r>
                    </a:p>
                  </a:txBody>
                  <a:tcPr marL="5080" marR="5080" marT="5080" marB="0" anchor="b">
                    <a:lnL>
                      <a:noFill/>
                    </a:lnL>
                    <a:lnR>
                      <a:noFill/>
                    </a:lnR>
                    <a:lnT>
                      <a:noFill/>
                    </a:lnT>
                    <a:lnB>
                      <a:noFill/>
                    </a:lnB>
                    <a:solidFill>
                      <a:srgbClr val="FFFFFF"/>
                    </a:solidFill>
                  </a:tcPr>
                </a:tc>
                <a:tc>
                  <a:txBody>
                    <a:bodyPr/>
                    <a:lstStyle/>
                    <a:p>
                      <a:pPr algn="l" fontAlgn="b"/>
                      <a:r>
                        <a:rPr lang="en-US" sz="1100" b="0" i="0" u="none" strike="noStrike">
                          <a:solidFill>
                            <a:srgbClr val="000000"/>
                          </a:solidFill>
                          <a:latin typeface="Calibri"/>
                        </a:rPr>
                        <a:t> </a:t>
                      </a:r>
                    </a:p>
                  </a:txBody>
                  <a:tcPr marL="5080" marR="5080" marT="5080" marB="0" anchor="b">
                    <a:lnL>
                      <a:noFill/>
                    </a:lnL>
                    <a:lnR>
                      <a:noFill/>
                    </a:lnR>
                    <a:lnT>
                      <a:noFill/>
                    </a:lnT>
                    <a:lnB>
                      <a:noFill/>
                    </a:lnB>
                    <a:solidFill>
                      <a:srgbClr val="FFFFFF"/>
                    </a:solidFill>
                  </a:tcPr>
                </a:tc>
                <a:tc>
                  <a:txBody>
                    <a:bodyPr/>
                    <a:lstStyle/>
                    <a:p>
                      <a:pPr algn="l" fontAlgn="b"/>
                      <a:r>
                        <a:rPr lang="en-US" sz="1100" b="0" i="0" u="none" strike="noStrike">
                          <a:solidFill>
                            <a:srgbClr val="000000"/>
                          </a:solidFill>
                          <a:latin typeface="Calibri"/>
                        </a:rPr>
                        <a:t> </a:t>
                      </a:r>
                    </a:p>
                  </a:txBody>
                  <a:tcPr marL="5080" marR="5080" marT="5080" marB="0" anchor="b">
                    <a:lnL>
                      <a:noFill/>
                    </a:lnL>
                    <a:lnR>
                      <a:noFill/>
                    </a:lnR>
                    <a:lnT>
                      <a:noFill/>
                    </a:lnT>
                    <a:lnB>
                      <a:noFill/>
                    </a:lnB>
                    <a:solidFill>
                      <a:srgbClr val="FFFFFF"/>
                    </a:solidFill>
                  </a:tcPr>
                </a:tc>
                <a:tc>
                  <a:txBody>
                    <a:bodyPr/>
                    <a:lstStyle/>
                    <a:p>
                      <a:pPr algn="l" fontAlgn="b"/>
                      <a:r>
                        <a:rPr lang="en-US" sz="1100" b="0" i="0" u="none" strike="noStrike">
                          <a:solidFill>
                            <a:srgbClr val="000000"/>
                          </a:solidFill>
                          <a:latin typeface="Calibri"/>
                        </a:rPr>
                        <a:t> </a:t>
                      </a:r>
                    </a:p>
                  </a:txBody>
                  <a:tcPr marL="5080" marR="5080" marT="5080" marB="0" anchor="b">
                    <a:lnL>
                      <a:noFill/>
                    </a:lnL>
                    <a:lnR>
                      <a:noFill/>
                    </a:lnR>
                    <a:lnT>
                      <a:noFill/>
                    </a:lnT>
                    <a:lnB>
                      <a:noFill/>
                    </a:lnB>
                    <a:solidFill>
                      <a:srgbClr val="FFFFFF"/>
                    </a:solidFill>
                  </a:tcPr>
                </a:tc>
                <a:tc>
                  <a:txBody>
                    <a:bodyPr/>
                    <a:lstStyle/>
                    <a:p>
                      <a:pPr algn="l" fontAlgn="b"/>
                      <a:r>
                        <a:rPr lang="en-US" sz="1100" b="0" i="0" u="none" strike="noStrike">
                          <a:solidFill>
                            <a:srgbClr val="000000"/>
                          </a:solidFill>
                          <a:latin typeface="Calibri"/>
                        </a:rPr>
                        <a:t> </a:t>
                      </a:r>
                    </a:p>
                  </a:txBody>
                  <a:tcPr marL="5080" marR="5080" marT="5080" marB="0" anchor="b">
                    <a:lnL>
                      <a:noFill/>
                    </a:lnL>
                    <a:lnR>
                      <a:noFill/>
                    </a:lnR>
                    <a:lnT>
                      <a:noFill/>
                    </a:lnT>
                    <a:lnB>
                      <a:noFill/>
                    </a:lnB>
                    <a:solidFill>
                      <a:srgbClr val="FFFFFF"/>
                    </a:solidFill>
                  </a:tcPr>
                </a:tc>
                <a:tc>
                  <a:txBody>
                    <a:bodyPr/>
                    <a:lstStyle/>
                    <a:p>
                      <a:pPr algn="l" fontAlgn="b"/>
                      <a:r>
                        <a:rPr lang="en-US" sz="1100" b="0" i="0" u="none" strike="noStrike">
                          <a:solidFill>
                            <a:srgbClr val="000000"/>
                          </a:solidFill>
                          <a:latin typeface="Calibri"/>
                        </a:rPr>
                        <a:t> </a:t>
                      </a:r>
                    </a:p>
                  </a:txBody>
                  <a:tcPr marL="5080" marR="5080" marT="5080" marB="0" anchor="b">
                    <a:lnL>
                      <a:noFill/>
                    </a:lnL>
                    <a:lnR>
                      <a:noFill/>
                    </a:lnR>
                    <a:lnT>
                      <a:noFill/>
                    </a:lnT>
                    <a:lnB>
                      <a:noFill/>
                    </a:lnB>
                    <a:solidFill>
                      <a:srgbClr val="FFFFFF"/>
                    </a:solidFill>
                  </a:tcPr>
                </a:tc>
                <a:tc>
                  <a:txBody>
                    <a:bodyPr/>
                    <a:lstStyle/>
                    <a:p>
                      <a:pPr algn="l" fontAlgn="b"/>
                      <a:r>
                        <a:rPr lang="en-US" sz="1100" b="0" i="0" u="none" strike="noStrike">
                          <a:solidFill>
                            <a:srgbClr val="000000"/>
                          </a:solidFill>
                          <a:latin typeface="Calibri"/>
                        </a:rPr>
                        <a:t> </a:t>
                      </a:r>
                    </a:p>
                  </a:txBody>
                  <a:tcPr marL="5080" marR="5080" marT="5080" marB="0" anchor="b">
                    <a:lnL>
                      <a:noFill/>
                    </a:lnL>
                    <a:lnR>
                      <a:noFill/>
                    </a:lnR>
                    <a:lnT>
                      <a:noFill/>
                    </a:lnT>
                    <a:lnB>
                      <a:noFill/>
                    </a:lnB>
                    <a:solidFill>
                      <a:srgbClr val="FFFFFF"/>
                    </a:solidFill>
                  </a:tcPr>
                </a:tc>
                <a:tc>
                  <a:txBody>
                    <a:bodyPr/>
                    <a:lstStyle/>
                    <a:p>
                      <a:pPr algn="l" fontAlgn="b"/>
                      <a:r>
                        <a:rPr lang="en-US" sz="1100" b="0" i="0" u="none" strike="noStrike">
                          <a:solidFill>
                            <a:srgbClr val="000000"/>
                          </a:solidFill>
                          <a:latin typeface="Calibri"/>
                        </a:rPr>
                        <a:t> </a:t>
                      </a:r>
                    </a:p>
                  </a:txBody>
                  <a:tcPr marL="5080" marR="5080" marT="5080" marB="0" anchor="b">
                    <a:lnL>
                      <a:noFill/>
                    </a:lnL>
                    <a:lnR>
                      <a:noFill/>
                    </a:lnR>
                    <a:lnT>
                      <a:noFill/>
                    </a:lnT>
                    <a:lnB>
                      <a:noFill/>
                    </a:lnB>
                    <a:solidFill>
                      <a:srgbClr val="FFFFFF"/>
                    </a:solidFill>
                  </a:tcPr>
                </a:tc>
                <a:tc>
                  <a:txBody>
                    <a:bodyPr/>
                    <a:lstStyle/>
                    <a:p>
                      <a:pPr algn="l" fontAlgn="b"/>
                      <a:r>
                        <a:rPr lang="en-US" sz="1100" b="0" i="0" u="none" strike="noStrike">
                          <a:solidFill>
                            <a:srgbClr val="000000"/>
                          </a:solidFill>
                          <a:latin typeface="Calibri"/>
                        </a:rPr>
                        <a:t> </a:t>
                      </a:r>
                    </a:p>
                  </a:txBody>
                  <a:tcPr marL="5080" marR="5080" marT="5080" marB="0" anchor="b">
                    <a:lnL>
                      <a:noFill/>
                    </a:lnL>
                    <a:lnR>
                      <a:noFill/>
                    </a:lnR>
                    <a:lnT>
                      <a:noFill/>
                    </a:lnT>
                    <a:lnB>
                      <a:noFill/>
                    </a:lnB>
                    <a:solidFill>
                      <a:srgbClr val="FFFFFF"/>
                    </a:solidFill>
                  </a:tcPr>
                </a:tc>
                <a:tc>
                  <a:txBody>
                    <a:bodyPr/>
                    <a:lstStyle/>
                    <a:p>
                      <a:pPr algn="l" fontAlgn="b"/>
                      <a:r>
                        <a:rPr lang="en-US" sz="1100" b="0" i="0" u="none" strike="noStrike">
                          <a:solidFill>
                            <a:srgbClr val="000000"/>
                          </a:solidFill>
                          <a:latin typeface="Calibri"/>
                        </a:rPr>
                        <a:t> </a:t>
                      </a:r>
                    </a:p>
                  </a:txBody>
                  <a:tcPr marL="5080" marR="5080" marT="5080" marB="0" anchor="b">
                    <a:lnL>
                      <a:noFill/>
                    </a:lnL>
                    <a:lnR>
                      <a:noFill/>
                    </a:lnR>
                    <a:lnT>
                      <a:noFill/>
                    </a:lnT>
                    <a:lnB>
                      <a:noFill/>
                    </a:lnB>
                    <a:solidFill>
                      <a:srgbClr val="FFFFFF"/>
                    </a:solidFill>
                  </a:tcPr>
                </a:tc>
                <a:tc>
                  <a:txBody>
                    <a:bodyPr/>
                    <a:lstStyle/>
                    <a:p>
                      <a:pPr algn="l" fontAlgn="b"/>
                      <a:r>
                        <a:rPr lang="en-US" sz="1100" b="0" i="0" u="none" strike="noStrike">
                          <a:solidFill>
                            <a:srgbClr val="000000"/>
                          </a:solidFill>
                          <a:latin typeface="Calibri"/>
                        </a:rPr>
                        <a:t> </a:t>
                      </a:r>
                    </a:p>
                  </a:txBody>
                  <a:tcPr marL="5080" marR="5080" marT="5080" marB="0" anchor="b">
                    <a:lnL>
                      <a:noFill/>
                    </a:lnL>
                    <a:lnR>
                      <a:noFill/>
                    </a:lnR>
                    <a:lnT>
                      <a:noFill/>
                    </a:lnT>
                    <a:lnB>
                      <a:noFill/>
                    </a:lnB>
                    <a:solidFill>
                      <a:srgbClr val="FFFFFF"/>
                    </a:solidFill>
                  </a:tcPr>
                </a:tc>
                <a:tc>
                  <a:txBody>
                    <a:bodyPr/>
                    <a:lstStyle/>
                    <a:p>
                      <a:pPr algn="l" fontAlgn="b"/>
                      <a:r>
                        <a:rPr lang="en-US" sz="1100" b="0" i="0" u="none" strike="noStrike">
                          <a:solidFill>
                            <a:srgbClr val="000000"/>
                          </a:solidFill>
                          <a:latin typeface="Calibri"/>
                        </a:rPr>
                        <a:t> </a:t>
                      </a:r>
                    </a:p>
                  </a:txBody>
                  <a:tcPr marL="5080" marR="5080" marT="5080" marB="0" anchor="b">
                    <a:lnL>
                      <a:noFill/>
                    </a:lnL>
                    <a:lnR>
                      <a:noFill/>
                    </a:lnR>
                    <a:lnT>
                      <a:noFill/>
                    </a:lnT>
                    <a:lnB>
                      <a:noFill/>
                    </a:lnB>
                    <a:solidFill>
                      <a:srgbClr val="FFFFFF"/>
                    </a:solidFill>
                  </a:tcPr>
                </a:tc>
                <a:tc>
                  <a:txBody>
                    <a:bodyPr/>
                    <a:lstStyle/>
                    <a:p>
                      <a:pPr algn="l" fontAlgn="b"/>
                      <a:r>
                        <a:rPr lang="en-US" sz="1100" b="0" i="0" u="none" strike="noStrike">
                          <a:solidFill>
                            <a:srgbClr val="000000"/>
                          </a:solidFill>
                          <a:latin typeface="Calibri"/>
                        </a:rPr>
                        <a:t> </a:t>
                      </a:r>
                    </a:p>
                  </a:txBody>
                  <a:tcPr marL="5080" marR="5080" marT="5080" marB="0" anchor="b">
                    <a:lnL>
                      <a:noFill/>
                    </a:lnL>
                    <a:lnR>
                      <a:noFill/>
                    </a:lnR>
                    <a:lnT>
                      <a:noFill/>
                    </a:lnT>
                    <a:lnB>
                      <a:noFill/>
                    </a:lnB>
                    <a:solidFill>
                      <a:srgbClr val="FFFFFF"/>
                    </a:solidFill>
                  </a:tcPr>
                </a:tc>
                <a:tc>
                  <a:txBody>
                    <a:bodyPr/>
                    <a:lstStyle/>
                    <a:p>
                      <a:pPr algn="l" fontAlgn="b"/>
                      <a:r>
                        <a:rPr lang="en-US" sz="1100" b="0" i="0" u="none" strike="noStrike">
                          <a:solidFill>
                            <a:srgbClr val="000000"/>
                          </a:solidFill>
                          <a:latin typeface="Calibri"/>
                        </a:rPr>
                        <a:t> </a:t>
                      </a:r>
                    </a:p>
                  </a:txBody>
                  <a:tcPr marL="5080" marR="5080" marT="5080" marB="0" anchor="b">
                    <a:lnL>
                      <a:noFill/>
                    </a:lnL>
                    <a:lnR>
                      <a:noFill/>
                    </a:lnR>
                    <a:lnT>
                      <a:noFill/>
                    </a:lnT>
                    <a:lnB>
                      <a:noFill/>
                    </a:lnB>
                    <a:solidFill>
                      <a:srgbClr val="FFFFFF"/>
                    </a:solidFill>
                  </a:tcPr>
                </a:tc>
                <a:tc>
                  <a:txBody>
                    <a:bodyPr/>
                    <a:lstStyle/>
                    <a:p>
                      <a:pPr algn="l" fontAlgn="b"/>
                      <a:r>
                        <a:rPr lang="en-US" sz="1100" b="0" i="0" u="none" strike="noStrike">
                          <a:solidFill>
                            <a:srgbClr val="000000"/>
                          </a:solidFill>
                          <a:latin typeface="Calibri"/>
                        </a:rPr>
                        <a:t> </a:t>
                      </a:r>
                    </a:p>
                  </a:txBody>
                  <a:tcPr marL="5080" marR="5080" marT="5080" marB="0" anchor="b">
                    <a:lnL>
                      <a:noFill/>
                    </a:lnL>
                    <a:lnR>
                      <a:noFill/>
                    </a:lnR>
                    <a:lnT>
                      <a:noFill/>
                    </a:lnT>
                    <a:lnB>
                      <a:noFill/>
                    </a:lnB>
                    <a:solidFill>
                      <a:srgbClr val="FFFFFF"/>
                    </a:solidFill>
                  </a:tcPr>
                </a:tc>
                <a:tc>
                  <a:txBody>
                    <a:bodyPr/>
                    <a:lstStyle/>
                    <a:p>
                      <a:pPr algn="l" fontAlgn="b"/>
                      <a:r>
                        <a:rPr lang="en-US" sz="1100" b="0" i="0" u="none" strike="noStrike">
                          <a:solidFill>
                            <a:srgbClr val="000000"/>
                          </a:solidFill>
                          <a:latin typeface="Calibri"/>
                        </a:rPr>
                        <a:t> </a:t>
                      </a:r>
                    </a:p>
                  </a:txBody>
                  <a:tcPr marL="5080" marR="5080" marT="5080" marB="0" anchor="b">
                    <a:lnL>
                      <a:noFill/>
                    </a:lnL>
                    <a:lnR>
                      <a:noFill/>
                    </a:lnR>
                    <a:lnT>
                      <a:noFill/>
                    </a:lnT>
                    <a:lnB>
                      <a:noFill/>
                    </a:lnB>
                    <a:solidFill>
                      <a:srgbClr val="FFFFFF"/>
                    </a:solidFill>
                  </a:tcPr>
                </a:tc>
                <a:tc>
                  <a:txBody>
                    <a:bodyPr/>
                    <a:lstStyle/>
                    <a:p>
                      <a:pPr algn="l" fontAlgn="b"/>
                      <a:r>
                        <a:rPr lang="en-US" sz="1100" b="0" i="0" u="none" strike="noStrike">
                          <a:solidFill>
                            <a:srgbClr val="000000"/>
                          </a:solidFill>
                          <a:latin typeface="Calibri"/>
                        </a:rPr>
                        <a:t> </a:t>
                      </a:r>
                    </a:p>
                  </a:txBody>
                  <a:tcPr marL="5080" marR="5080" marT="508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tr>
              <a:tr h="210369">
                <a:tc>
                  <a:txBody>
                    <a:bodyPr/>
                    <a:lstStyle/>
                    <a:p>
                      <a:pPr algn="l" fontAlgn="b"/>
                      <a:r>
                        <a:rPr lang="en-US" sz="1400" b="0" i="0" u="none" strike="noStrike">
                          <a:solidFill>
                            <a:srgbClr val="000000"/>
                          </a:solidFill>
                          <a:latin typeface="Calibri"/>
                        </a:rPr>
                        <a:t> </a:t>
                      </a:r>
                    </a:p>
                  </a:txBody>
                  <a:tcPr marL="5080" marR="5080" marT="5080" marB="0" anchor="b">
                    <a:lnL w="12700" cap="flat" cmpd="sng" algn="ctr">
                      <a:solidFill>
                        <a:srgbClr val="000000"/>
                      </a:solidFill>
                      <a:prstDash val="solid"/>
                      <a:round/>
                      <a:headEnd type="none" w="med" len="med"/>
                      <a:tailEnd type="none" w="med" len="med"/>
                    </a:lnL>
                    <a:lnR>
                      <a:noFill/>
                    </a:lnR>
                    <a:lnT>
                      <a:noFill/>
                    </a:lnT>
                    <a:lnB>
                      <a:noFill/>
                    </a:lnB>
                    <a:solidFill>
                      <a:srgbClr val="FFFFFF"/>
                    </a:solidFill>
                  </a:tcPr>
                </a:tc>
                <a:tc gridSpan="3">
                  <a:txBody>
                    <a:bodyPr/>
                    <a:lstStyle/>
                    <a:p>
                      <a:pPr algn="l" fontAlgn="b"/>
                      <a:r>
                        <a:rPr lang="en-US" sz="1400" b="0" i="0" u="none" strike="noStrike">
                          <a:solidFill>
                            <a:srgbClr val="000000"/>
                          </a:solidFill>
                          <a:latin typeface="Calibri"/>
                        </a:rPr>
                        <a:t>1)Rajesh Dagli</a:t>
                      </a:r>
                    </a:p>
                  </a:txBody>
                  <a:tcPr marL="5080" marR="5080" marT="5080" marB="0" anchor="b">
                    <a:lnL>
                      <a:noFill/>
                    </a:lnL>
                    <a:lnR>
                      <a:noFill/>
                    </a:lnR>
                    <a:lnT>
                      <a:noFill/>
                    </a:lnT>
                    <a:lnB>
                      <a:noFill/>
                    </a:lnB>
                    <a:solidFill>
                      <a:srgbClr val="FFFFFF"/>
                    </a:solidFill>
                  </a:tcPr>
                </a:tc>
                <a:tc hMerge="1">
                  <a:txBody>
                    <a:bodyPr/>
                    <a:lstStyle/>
                    <a:p>
                      <a:endParaRPr lang="en-US"/>
                    </a:p>
                  </a:txBody>
                  <a:tcPr/>
                </a:tc>
                <a:tc hMerge="1">
                  <a:txBody>
                    <a:bodyPr/>
                    <a:lstStyle/>
                    <a:p>
                      <a:endParaRPr lang="en-US"/>
                    </a:p>
                  </a:txBody>
                  <a:tcPr/>
                </a:tc>
                <a:tc>
                  <a:txBody>
                    <a:bodyPr/>
                    <a:lstStyle/>
                    <a:p>
                      <a:pPr algn="l" fontAlgn="b"/>
                      <a:r>
                        <a:rPr lang="en-US" sz="1100" b="0" i="0" u="none" strike="noStrike">
                          <a:solidFill>
                            <a:srgbClr val="000000"/>
                          </a:solidFill>
                          <a:latin typeface="Calibri"/>
                        </a:rPr>
                        <a:t> </a:t>
                      </a:r>
                    </a:p>
                  </a:txBody>
                  <a:tcPr marL="5080" marR="5080" marT="5080" marB="0" anchor="b">
                    <a:lnL>
                      <a:noFill/>
                    </a:lnL>
                    <a:lnR>
                      <a:noFill/>
                    </a:lnR>
                    <a:lnT>
                      <a:noFill/>
                    </a:lnT>
                    <a:lnB>
                      <a:noFill/>
                    </a:lnB>
                    <a:solidFill>
                      <a:srgbClr val="FFFFFF"/>
                    </a:solidFill>
                  </a:tcPr>
                </a:tc>
                <a:tc>
                  <a:txBody>
                    <a:bodyPr/>
                    <a:lstStyle/>
                    <a:p>
                      <a:pPr algn="l" fontAlgn="b"/>
                      <a:r>
                        <a:rPr lang="en-US" sz="1100" b="0" i="0" u="none" strike="noStrike">
                          <a:solidFill>
                            <a:srgbClr val="000000"/>
                          </a:solidFill>
                          <a:latin typeface="Calibri"/>
                        </a:rPr>
                        <a:t> </a:t>
                      </a:r>
                    </a:p>
                  </a:txBody>
                  <a:tcPr marL="5080" marR="5080" marT="5080" marB="0" anchor="b">
                    <a:lnL>
                      <a:noFill/>
                    </a:lnL>
                    <a:lnR>
                      <a:noFill/>
                    </a:lnR>
                    <a:lnT>
                      <a:noFill/>
                    </a:lnT>
                    <a:lnB>
                      <a:noFill/>
                    </a:lnB>
                    <a:solidFill>
                      <a:srgbClr val="FFFFFF"/>
                    </a:solidFill>
                  </a:tcPr>
                </a:tc>
                <a:tc>
                  <a:txBody>
                    <a:bodyPr/>
                    <a:lstStyle/>
                    <a:p>
                      <a:pPr algn="l" fontAlgn="b"/>
                      <a:r>
                        <a:rPr lang="en-US" sz="1100" b="0" i="0" u="none" strike="noStrike">
                          <a:solidFill>
                            <a:srgbClr val="000000"/>
                          </a:solidFill>
                          <a:latin typeface="Calibri"/>
                        </a:rPr>
                        <a:t> </a:t>
                      </a:r>
                    </a:p>
                  </a:txBody>
                  <a:tcPr marL="5080" marR="5080" marT="5080" marB="0" anchor="b">
                    <a:lnL>
                      <a:noFill/>
                    </a:lnL>
                    <a:lnR>
                      <a:noFill/>
                    </a:lnR>
                    <a:lnT>
                      <a:noFill/>
                    </a:lnT>
                    <a:lnB>
                      <a:noFill/>
                    </a:lnB>
                    <a:solidFill>
                      <a:srgbClr val="FFFFFF"/>
                    </a:solidFill>
                  </a:tcPr>
                </a:tc>
                <a:tc>
                  <a:txBody>
                    <a:bodyPr/>
                    <a:lstStyle/>
                    <a:p>
                      <a:pPr algn="l" fontAlgn="b"/>
                      <a:r>
                        <a:rPr lang="en-US" sz="1100" b="0" i="0" u="none" strike="noStrike">
                          <a:solidFill>
                            <a:srgbClr val="000000"/>
                          </a:solidFill>
                          <a:latin typeface="Calibri"/>
                        </a:rPr>
                        <a:t> </a:t>
                      </a:r>
                    </a:p>
                  </a:txBody>
                  <a:tcPr marL="5080" marR="5080" marT="5080" marB="0" anchor="b">
                    <a:lnL>
                      <a:noFill/>
                    </a:lnL>
                    <a:lnR>
                      <a:noFill/>
                    </a:lnR>
                    <a:lnT>
                      <a:noFill/>
                    </a:lnT>
                    <a:lnB>
                      <a:noFill/>
                    </a:lnB>
                    <a:solidFill>
                      <a:srgbClr val="FFFFFF"/>
                    </a:solidFill>
                  </a:tcPr>
                </a:tc>
                <a:tc>
                  <a:txBody>
                    <a:bodyPr/>
                    <a:lstStyle/>
                    <a:p>
                      <a:pPr algn="l" fontAlgn="b"/>
                      <a:r>
                        <a:rPr lang="en-US" sz="1100" b="0" i="0" u="none" strike="noStrike">
                          <a:solidFill>
                            <a:srgbClr val="000000"/>
                          </a:solidFill>
                          <a:latin typeface="Calibri"/>
                        </a:rPr>
                        <a:t> </a:t>
                      </a:r>
                    </a:p>
                  </a:txBody>
                  <a:tcPr marL="5080" marR="5080" marT="5080" marB="0" anchor="b">
                    <a:lnL>
                      <a:noFill/>
                    </a:lnL>
                    <a:lnR>
                      <a:noFill/>
                    </a:lnR>
                    <a:lnT>
                      <a:noFill/>
                    </a:lnT>
                    <a:lnB>
                      <a:noFill/>
                    </a:lnB>
                    <a:solidFill>
                      <a:srgbClr val="FFFFFF"/>
                    </a:solidFill>
                  </a:tcPr>
                </a:tc>
                <a:tc>
                  <a:txBody>
                    <a:bodyPr/>
                    <a:lstStyle/>
                    <a:p>
                      <a:pPr algn="l" fontAlgn="b"/>
                      <a:r>
                        <a:rPr lang="en-US" sz="1100" b="0" i="0" u="none" strike="noStrike">
                          <a:solidFill>
                            <a:srgbClr val="000000"/>
                          </a:solidFill>
                          <a:latin typeface="Calibri"/>
                        </a:rPr>
                        <a:t> </a:t>
                      </a:r>
                    </a:p>
                  </a:txBody>
                  <a:tcPr marL="5080" marR="5080" marT="5080" marB="0" anchor="b">
                    <a:lnL>
                      <a:noFill/>
                    </a:lnL>
                    <a:lnR>
                      <a:noFill/>
                    </a:lnR>
                    <a:lnT>
                      <a:noFill/>
                    </a:lnT>
                    <a:lnB>
                      <a:noFill/>
                    </a:lnB>
                    <a:solidFill>
                      <a:srgbClr val="FFFFFF"/>
                    </a:solidFill>
                  </a:tcPr>
                </a:tc>
                <a:tc>
                  <a:txBody>
                    <a:bodyPr/>
                    <a:lstStyle/>
                    <a:p>
                      <a:pPr algn="l" fontAlgn="b"/>
                      <a:r>
                        <a:rPr lang="en-US" sz="1100" b="0" i="0" u="none" strike="noStrike">
                          <a:solidFill>
                            <a:srgbClr val="000000"/>
                          </a:solidFill>
                          <a:latin typeface="Calibri"/>
                        </a:rPr>
                        <a:t> </a:t>
                      </a:r>
                    </a:p>
                  </a:txBody>
                  <a:tcPr marL="5080" marR="5080" marT="5080" marB="0" anchor="b">
                    <a:lnL>
                      <a:noFill/>
                    </a:lnL>
                    <a:lnR>
                      <a:noFill/>
                    </a:lnR>
                    <a:lnT>
                      <a:noFill/>
                    </a:lnT>
                    <a:lnB>
                      <a:noFill/>
                    </a:lnB>
                    <a:solidFill>
                      <a:srgbClr val="FFFFFF"/>
                    </a:solidFill>
                  </a:tcPr>
                </a:tc>
                <a:tc>
                  <a:txBody>
                    <a:bodyPr/>
                    <a:lstStyle/>
                    <a:p>
                      <a:pPr algn="l" fontAlgn="b"/>
                      <a:r>
                        <a:rPr lang="en-US" sz="1100" b="0" i="0" u="none" strike="noStrike">
                          <a:solidFill>
                            <a:srgbClr val="000000"/>
                          </a:solidFill>
                          <a:latin typeface="Calibri"/>
                        </a:rPr>
                        <a:t> </a:t>
                      </a:r>
                    </a:p>
                  </a:txBody>
                  <a:tcPr marL="5080" marR="5080" marT="5080" marB="0" anchor="b">
                    <a:lnL>
                      <a:noFill/>
                    </a:lnL>
                    <a:lnR>
                      <a:noFill/>
                    </a:lnR>
                    <a:lnT>
                      <a:noFill/>
                    </a:lnT>
                    <a:lnB>
                      <a:noFill/>
                    </a:lnB>
                    <a:solidFill>
                      <a:srgbClr val="FFFFFF"/>
                    </a:solidFill>
                  </a:tcPr>
                </a:tc>
                <a:tc>
                  <a:txBody>
                    <a:bodyPr/>
                    <a:lstStyle/>
                    <a:p>
                      <a:pPr algn="l" fontAlgn="b"/>
                      <a:r>
                        <a:rPr lang="en-US" sz="1100" b="0" i="0" u="none" strike="noStrike">
                          <a:solidFill>
                            <a:srgbClr val="000000"/>
                          </a:solidFill>
                          <a:latin typeface="Calibri"/>
                        </a:rPr>
                        <a:t> </a:t>
                      </a:r>
                    </a:p>
                  </a:txBody>
                  <a:tcPr marL="5080" marR="5080" marT="5080" marB="0" anchor="b">
                    <a:lnL>
                      <a:noFill/>
                    </a:lnL>
                    <a:lnR>
                      <a:noFill/>
                    </a:lnR>
                    <a:lnT>
                      <a:noFill/>
                    </a:lnT>
                    <a:lnB>
                      <a:noFill/>
                    </a:lnB>
                    <a:solidFill>
                      <a:srgbClr val="FFFFFF"/>
                    </a:solidFill>
                  </a:tcPr>
                </a:tc>
                <a:tc>
                  <a:txBody>
                    <a:bodyPr/>
                    <a:lstStyle/>
                    <a:p>
                      <a:pPr algn="l" fontAlgn="b"/>
                      <a:r>
                        <a:rPr lang="en-US" sz="1100" b="0" i="0" u="none" strike="noStrike">
                          <a:solidFill>
                            <a:srgbClr val="000000"/>
                          </a:solidFill>
                          <a:latin typeface="Calibri"/>
                        </a:rPr>
                        <a:t> </a:t>
                      </a:r>
                    </a:p>
                  </a:txBody>
                  <a:tcPr marL="5080" marR="5080" marT="5080" marB="0" anchor="b">
                    <a:lnL>
                      <a:noFill/>
                    </a:lnL>
                    <a:lnR>
                      <a:noFill/>
                    </a:lnR>
                    <a:lnT>
                      <a:noFill/>
                    </a:lnT>
                    <a:lnB>
                      <a:noFill/>
                    </a:lnB>
                    <a:solidFill>
                      <a:srgbClr val="FFFFFF"/>
                    </a:solidFill>
                  </a:tcPr>
                </a:tc>
                <a:tc>
                  <a:txBody>
                    <a:bodyPr/>
                    <a:lstStyle/>
                    <a:p>
                      <a:pPr algn="l" fontAlgn="b"/>
                      <a:r>
                        <a:rPr lang="en-US" sz="1100" b="0" i="0" u="none" strike="noStrike">
                          <a:solidFill>
                            <a:srgbClr val="000000"/>
                          </a:solidFill>
                          <a:latin typeface="Calibri"/>
                        </a:rPr>
                        <a:t> </a:t>
                      </a:r>
                    </a:p>
                  </a:txBody>
                  <a:tcPr marL="5080" marR="5080" marT="5080" marB="0" anchor="b">
                    <a:lnL>
                      <a:noFill/>
                    </a:lnL>
                    <a:lnR>
                      <a:noFill/>
                    </a:lnR>
                    <a:lnT>
                      <a:noFill/>
                    </a:lnT>
                    <a:lnB>
                      <a:noFill/>
                    </a:lnB>
                    <a:solidFill>
                      <a:srgbClr val="FFFFFF"/>
                    </a:solidFill>
                  </a:tcPr>
                </a:tc>
                <a:tc>
                  <a:txBody>
                    <a:bodyPr/>
                    <a:lstStyle/>
                    <a:p>
                      <a:pPr algn="l" fontAlgn="b"/>
                      <a:r>
                        <a:rPr lang="en-US" sz="1100" b="0" i="0" u="none" strike="noStrike">
                          <a:solidFill>
                            <a:srgbClr val="000000"/>
                          </a:solidFill>
                          <a:latin typeface="Calibri"/>
                        </a:rPr>
                        <a:t> </a:t>
                      </a:r>
                    </a:p>
                  </a:txBody>
                  <a:tcPr marL="5080" marR="5080" marT="5080" marB="0" anchor="b">
                    <a:lnL>
                      <a:noFill/>
                    </a:lnL>
                    <a:lnR>
                      <a:noFill/>
                    </a:lnR>
                    <a:lnT>
                      <a:noFill/>
                    </a:lnT>
                    <a:lnB>
                      <a:noFill/>
                    </a:lnB>
                    <a:solidFill>
                      <a:srgbClr val="FFFFFF"/>
                    </a:solidFill>
                  </a:tcPr>
                </a:tc>
                <a:tc>
                  <a:txBody>
                    <a:bodyPr/>
                    <a:lstStyle/>
                    <a:p>
                      <a:pPr algn="l" fontAlgn="b"/>
                      <a:r>
                        <a:rPr lang="en-US" sz="1100" b="0" i="0" u="none" strike="noStrike">
                          <a:solidFill>
                            <a:srgbClr val="000000"/>
                          </a:solidFill>
                          <a:latin typeface="Calibri"/>
                        </a:rPr>
                        <a:t> </a:t>
                      </a:r>
                    </a:p>
                  </a:txBody>
                  <a:tcPr marL="5080" marR="5080" marT="5080" marB="0" anchor="b">
                    <a:lnL>
                      <a:noFill/>
                    </a:lnL>
                    <a:lnR>
                      <a:noFill/>
                    </a:lnR>
                    <a:lnT>
                      <a:noFill/>
                    </a:lnT>
                    <a:lnB>
                      <a:noFill/>
                    </a:lnB>
                    <a:solidFill>
                      <a:srgbClr val="FFFFFF"/>
                    </a:solidFill>
                  </a:tcPr>
                </a:tc>
                <a:tc>
                  <a:txBody>
                    <a:bodyPr/>
                    <a:lstStyle/>
                    <a:p>
                      <a:pPr algn="l" fontAlgn="b"/>
                      <a:r>
                        <a:rPr lang="en-US" sz="1100" b="0" i="0" u="none" strike="noStrike">
                          <a:solidFill>
                            <a:srgbClr val="000000"/>
                          </a:solidFill>
                          <a:latin typeface="Calibri"/>
                        </a:rPr>
                        <a:t> </a:t>
                      </a:r>
                    </a:p>
                  </a:txBody>
                  <a:tcPr marL="5080" marR="5080" marT="5080" marB="0" anchor="b">
                    <a:lnL>
                      <a:noFill/>
                    </a:lnL>
                    <a:lnR>
                      <a:noFill/>
                    </a:lnR>
                    <a:lnT>
                      <a:noFill/>
                    </a:lnT>
                    <a:lnB>
                      <a:noFill/>
                    </a:lnB>
                    <a:solidFill>
                      <a:srgbClr val="FFFFFF"/>
                    </a:solidFill>
                  </a:tcPr>
                </a:tc>
                <a:tc>
                  <a:txBody>
                    <a:bodyPr/>
                    <a:lstStyle/>
                    <a:p>
                      <a:pPr algn="l" fontAlgn="b"/>
                      <a:r>
                        <a:rPr lang="en-US" sz="1100" b="0" i="0" u="none" strike="noStrike">
                          <a:solidFill>
                            <a:srgbClr val="000000"/>
                          </a:solidFill>
                          <a:latin typeface="Calibri"/>
                        </a:rPr>
                        <a:t> </a:t>
                      </a:r>
                    </a:p>
                  </a:txBody>
                  <a:tcPr marL="5080" marR="5080" marT="5080" marB="0" anchor="b">
                    <a:lnL>
                      <a:noFill/>
                    </a:lnL>
                    <a:lnR>
                      <a:noFill/>
                    </a:lnR>
                    <a:lnT>
                      <a:noFill/>
                    </a:lnT>
                    <a:lnB>
                      <a:noFill/>
                    </a:lnB>
                    <a:solidFill>
                      <a:srgbClr val="FFFFFF"/>
                    </a:solidFill>
                  </a:tcPr>
                </a:tc>
                <a:tc>
                  <a:txBody>
                    <a:bodyPr/>
                    <a:lstStyle/>
                    <a:p>
                      <a:pPr algn="l" fontAlgn="b"/>
                      <a:r>
                        <a:rPr lang="en-US" sz="1100" b="0" i="0" u="none" strike="noStrike">
                          <a:solidFill>
                            <a:srgbClr val="000000"/>
                          </a:solidFill>
                          <a:latin typeface="Calibri"/>
                        </a:rPr>
                        <a:t> </a:t>
                      </a:r>
                    </a:p>
                  </a:txBody>
                  <a:tcPr marL="5080" marR="5080" marT="5080" marB="0" anchor="b">
                    <a:lnL>
                      <a:noFill/>
                    </a:lnL>
                    <a:lnR>
                      <a:noFill/>
                    </a:lnR>
                    <a:lnT>
                      <a:noFill/>
                    </a:lnT>
                    <a:lnB>
                      <a:noFill/>
                    </a:lnB>
                    <a:solidFill>
                      <a:srgbClr val="FFFFFF"/>
                    </a:solidFill>
                  </a:tcPr>
                </a:tc>
                <a:tc>
                  <a:txBody>
                    <a:bodyPr/>
                    <a:lstStyle/>
                    <a:p>
                      <a:pPr algn="l" fontAlgn="b"/>
                      <a:r>
                        <a:rPr lang="en-US" sz="1100" b="0" i="0" u="none" strike="noStrike">
                          <a:solidFill>
                            <a:srgbClr val="000000"/>
                          </a:solidFill>
                          <a:latin typeface="Calibri"/>
                        </a:rPr>
                        <a:t> </a:t>
                      </a:r>
                    </a:p>
                  </a:txBody>
                  <a:tcPr marL="5080" marR="5080" marT="5080" marB="0" anchor="b">
                    <a:lnL>
                      <a:noFill/>
                    </a:lnL>
                    <a:lnR>
                      <a:noFill/>
                    </a:lnR>
                    <a:lnT>
                      <a:noFill/>
                    </a:lnT>
                    <a:lnB>
                      <a:noFill/>
                    </a:lnB>
                    <a:solidFill>
                      <a:srgbClr val="FFFFFF"/>
                    </a:solidFill>
                  </a:tcPr>
                </a:tc>
                <a:tc>
                  <a:txBody>
                    <a:bodyPr/>
                    <a:lstStyle/>
                    <a:p>
                      <a:pPr algn="l" fontAlgn="b"/>
                      <a:r>
                        <a:rPr lang="en-US" sz="1100" b="0" i="0" u="none" strike="noStrike">
                          <a:solidFill>
                            <a:srgbClr val="000000"/>
                          </a:solidFill>
                          <a:latin typeface="Calibri"/>
                        </a:rPr>
                        <a:t> </a:t>
                      </a:r>
                    </a:p>
                  </a:txBody>
                  <a:tcPr marL="5080" marR="5080" marT="5080" marB="0" anchor="b">
                    <a:lnL>
                      <a:noFill/>
                    </a:lnL>
                    <a:lnR>
                      <a:noFill/>
                    </a:lnR>
                    <a:lnT>
                      <a:noFill/>
                    </a:lnT>
                    <a:lnB>
                      <a:noFill/>
                    </a:lnB>
                    <a:solidFill>
                      <a:srgbClr val="FFFFFF"/>
                    </a:solidFill>
                  </a:tcPr>
                </a:tc>
                <a:tc>
                  <a:txBody>
                    <a:bodyPr/>
                    <a:lstStyle/>
                    <a:p>
                      <a:pPr algn="l" fontAlgn="b"/>
                      <a:r>
                        <a:rPr lang="en-US" sz="1100" b="0" i="0" u="none" strike="noStrike">
                          <a:solidFill>
                            <a:srgbClr val="000000"/>
                          </a:solidFill>
                          <a:latin typeface="Calibri"/>
                        </a:rPr>
                        <a:t> </a:t>
                      </a:r>
                    </a:p>
                  </a:txBody>
                  <a:tcPr marL="5080" marR="5080" marT="5080" marB="0" anchor="b">
                    <a:lnL>
                      <a:noFill/>
                    </a:lnL>
                    <a:lnR>
                      <a:noFill/>
                    </a:lnR>
                    <a:lnT>
                      <a:noFill/>
                    </a:lnT>
                    <a:lnB>
                      <a:noFill/>
                    </a:lnB>
                    <a:solidFill>
                      <a:srgbClr val="FFFFFF"/>
                    </a:solidFill>
                  </a:tcPr>
                </a:tc>
                <a:tc>
                  <a:txBody>
                    <a:bodyPr/>
                    <a:lstStyle/>
                    <a:p>
                      <a:pPr algn="l" fontAlgn="b"/>
                      <a:r>
                        <a:rPr lang="en-US" sz="1100" b="0" i="0" u="none" strike="noStrike">
                          <a:solidFill>
                            <a:srgbClr val="000000"/>
                          </a:solidFill>
                          <a:latin typeface="Calibri"/>
                        </a:rPr>
                        <a:t> </a:t>
                      </a:r>
                    </a:p>
                  </a:txBody>
                  <a:tcPr marL="5080" marR="5080" marT="5080" marB="0" anchor="b">
                    <a:lnL>
                      <a:noFill/>
                    </a:lnL>
                    <a:lnR>
                      <a:noFill/>
                    </a:lnR>
                    <a:lnT>
                      <a:noFill/>
                    </a:lnT>
                    <a:lnB>
                      <a:noFill/>
                    </a:lnB>
                    <a:solidFill>
                      <a:srgbClr val="FFFFFF"/>
                    </a:solidFill>
                  </a:tcPr>
                </a:tc>
                <a:tc>
                  <a:txBody>
                    <a:bodyPr/>
                    <a:lstStyle/>
                    <a:p>
                      <a:pPr algn="l" fontAlgn="b"/>
                      <a:r>
                        <a:rPr lang="en-US" sz="1100" b="0" i="0" u="none" strike="noStrike">
                          <a:solidFill>
                            <a:srgbClr val="000000"/>
                          </a:solidFill>
                          <a:latin typeface="Calibri"/>
                        </a:rPr>
                        <a:t> </a:t>
                      </a:r>
                    </a:p>
                  </a:txBody>
                  <a:tcPr marL="5080" marR="5080" marT="508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tr>
              <a:tr h="210369">
                <a:tc>
                  <a:txBody>
                    <a:bodyPr/>
                    <a:lstStyle/>
                    <a:p>
                      <a:pPr algn="l" fontAlgn="b"/>
                      <a:r>
                        <a:rPr lang="en-US" sz="1400" b="0" i="0" u="none" strike="noStrike">
                          <a:solidFill>
                            <a:srgbClr val="000000"/>
                          </a:solidFill>
                          <a:latin typeface="Calibri"/>
                        </a:rPr>
                        <a:t> </a:t>
                      </a:r>
                    </a:p>
                  </a:txBody>
                  <a:tcPr marL="5080" marR="5080" marT="5080" marB="0" anchor="b">
                    <a:lnL w="12700" cap="flat" cmpd="sng" algn="ctr">
                      <a:solidFill>
                        <a:srgbClr val="000000"/>
                      </a:solidFill>
                      <a:prstDash val="solid"/>
                      <a:round/>
                      <a:headEnd type="none" w="med" len="med"/>
                      <a:tailEnd type="none" w="med" len="med"/>
                    </a:lnL>
                    <a:lnR>
                      <a:noFill/>
                    </a:lnR>
                    <a:lnT>
                      <a:noFill/>
                    </a:lnT>
                    <a:lnB>
                      <a:noFill/>
                    </a:lnB>
                    <a:solidFill>
                      <a:srgbClr val="FFFFFF"/>
                    </a:solidFill>
                  </a:tcPr>
                </a:tc>
                <a:tc gridSpan="3">
                  <a:txBody>
                    <a:bodyPr/>
                    <a:lstStyle/>
                    <a:p>
                      <a:pPr algn="l" fontAlgn="b"/>
                      <a:r>
                        <a:rPr lang="en-US" sz="1400" b="0" i="0" u="none" strike="noStrike">
                          <a:solidFill>
                            <a:srgbClr val="000000"/>
                          </a:solidFill>
                          <a:latin typeface="Calibri"/>
                        </a:rPr>
                        <a:t>2)Paritosh Dagli</a:t>
                      </a:r>
                    </a:p>
                  </a:txBody>
                  <a:tcPr marL="5080" marR="5080" marT="5080" marB="0" anchor="b">
                    <a:lnL>
                      <a:noFill/>
                    </a:lnL>
                    <a:lnR>
                      <a:noFill/>
                    </a:lnR>
                    <a:lnT>
                      <a:noFill/>
                    </a:lnT>
                    <a:lnB>
                      <a:noFill/>
                    </a:lnB>
                    <a:solidFill>
                      <a:srgbClr val="FFFFFF"/>
                    </a:solidFill>
                  </a:tcPr>
                </a:tc>
                <a:tc hMerge="1">
                  <a:txBody>
                    <a:bodyPr/>
                    <a:lstStyle/>
                    <a:p>
                      <a:endParaRPr lang="en-US"/>
                    </a:p>
                  </a:txBody>
                  <a:tcPr/>
                </a:tc>
                <a:tc hMerge="1">
                  <a:txBody>
                    <a:bodyPr/>
                    <a:lstStyle/>
                    <a:p>
                      <a:endParaRPr lang="en-US"/>
                    </a:p>
                  </a:txBody>
                  <a:tcPr/>
                </a:tc>
                <a:tc>
                  <a:txBody>
                    <a:bodyPr/>
                    <a:lstStyle/>
                    <a:p>
                      <a:pPr algn="l" fontAlgn="b"/>
                      <a:r>
                        <a:rPr lang="en-US" sz="1100" b="0" i="0" u="none" strike="noStrike">
                          <a:solidFill>
                            <a:srgbClr val="000000"/>
                          </a:solidFill>
                          <a:latin typeface="Calibri"/>
                        </a:rPr>
                        <a:t> </a:t>
                      </a:r>
                    </a:p>
                  </a:txBody>
                  <a:tcPr marL="5080" marR="5080" marT="5080" marB="0" anchor="b">
                    <a:lnL>
                      <a:noFill/>
                    </a:lnL>
                    <a:lnR>
                      <a:noFill/>
                    </a:lnR>
                    <a:lnT>
                      <a:noFill/>
                    </a:lnT>
                    <a:lnB>
                      <a:noFill/>
                    </a:lnB>
                    <a:solidFill>
                      <a:srgbClr val="FFFFFF"/>
                    </a:solidFill>
                  </a:tcPr>
                </a:tc>
                <a:tc>
                  <a:txBody>
                    <a:bodyPr/>
                    <a:lstStyle/>
                    <a:p>
                      <a:pPr algn="l" fontAlgn="b"/>
                      <a:r>
                        <a:rPr lang="en-US" sz="1100" b="0" i="0" u="none" strike="noStrike">
                          <a:solidFill>
                            <a:srgbClr val="000000"/>
                          </a:solidFill>
                          <a:latin typeface="Calibri"/>
                        </a:rPr>
                        <a:t> </a:t>
                      </a:r>
                    </a:p>
                  </a:txBody>
                  <a:tcPr marL="5080" marR="5080" marT="5080" marB="0" anchor="b">
                    <a:lnL>
                      <a:noFill/>
                    </a:lnL>
                    <a:lnR>
                      <a:noFill/>
                    </a:lnR>
                    <a:lnT>
                      <a:noFill/>
                    </a:lnT>
                    <a:lnB>
                      <a:noFill/>
                    </a:lnB>
                    <a:solidFill>
                      <a:srgbClr val="FFFFFF"/>
                    </a:solidFill>
                  </a:tcPr>
                </a:tc>
                <a:tc>
                  <a:txBody>
                    <a:bodyPr/>
                    <a:lstStyle/>
                    <a:p>
                      <a:pPr algn="l" fontAlgn="b"/>
                      <a:r>
                        <a:rPr lang="en-US" sz="1100" b="0" i="0" u="none" strike="noStrike">
                          <a:solidFill>
                            <a:srgbClr val="000000"/>
                          </a:solidFill>
                          <a:latin typeface="Calibri"/>
                        </a:rPr>
                        <a:t> </a:t>
                      </a:r>
                    </a:p>
                  </a:txBody>
                  <a:tcPr marL="5080" marR="5080" marT="5080" marB="0" anchor="b">
                    <a:lnL>
                      <a:noFill/>
                    </a:lnL>
                    <a:lnR>
                      <a:noFill/>
                    </a:lnR>
                    <a:lnT>
                      <a:noFill/>
                    </a:lnT>
                    <a:lnB>
                      <a:noFill/>
                    </a:lnB>
                    <a:solidFill>
                      <a:srgbClr val="FFFFFF"/>
                    </a:solidFill>
                  </a:tcPr>
                </a:tc>
                <a:tc>
                  <a:txBody>
                    <a:bodyPr/>
                    <a:lstStyle/>
                    <a:p>
                      <a:pPr algn="l" fontAlgn="b"/>
                      <a:r>
                        <a:rPr lang="en-US" sz="1100" b="0" i="0" u="none" strike="noStrike">
                          <a:solidFill>
                            <a:srgbClr val="000000"/>
                          </a:solidFill>
                          <a:latin typeface="Calibri"/>
                        </a:rPr>
                        <a:t> </a:t>
                      </a:r>
                    </a:p>
                  </a:txBody>
                  <a:tcPr marL="5080" marR="5080" marT="5080" marB="0" anchor="b">
                    <a:lnL>
                      <a:noFill/>
                    </a:lnL>
                    <a:lnR>
                      <a:noFill/>
                    </a:lnR>
                    <a:lnT>
                      <a:noFill/>
                    </a:lnT>
                    <a:lnB>
                      <a:noFill/>
                    </a:lnB>
                    <a:solidFill>
                      <a:srgbClr val="FFFFFF"/>
                    </a:solidFill>
                  </a:tcPr>
                </a:tc>
                <a:tc>
                  <a:txBody>
                    <a:bodyPr/>
                    <a:lstStyle/>
                    <a:p>
                      <a:pPr algn="l" fontAlgn="b"/>
                      <a:r>
                        <a:rPr lang="en-US" sz="1100" b="0" i="0" u="none" strike="noStrike">
                          <a:solidFill>
                            <a:srgbClr val="000000"/>
                          </a:solidFill>
                          <a:latin typeface="Calibri"/>
                        </a:rPr>
                        <a:t> </a:t>
                      </a:r>
                    </a:p>
                  </a:txBody>
                  <a:tcPr marL="5080" marR="5080" marT="5080" marB="0" anchor="b">
                    <a:lnL>
                      <a:noFill/>
                    </a:lnL>
                    <a:lnR>
                      <a:noFill/>
                    </a:lnR>
                    <a:lnT>
                      <a:noFill/>
                    </a:lnT>
                    <a:lnB>
                      <a:noFill/>
                    </a:lnB>
                    <a:solidFill>
                      <a:srgbClr val="FFFFFF"/>
                    </a:solidFill>
                  </a:tcPr>
                </a:tc>
                <a:tc>
                  <a:txBody>
                    <a:bodyPr/>
                    <a:lstStyle/>
                    <a:p>
                      <a:pPr algn="l" fontAlgn="b"/>
                      <a:r>
                        <a:rPr lang="en-US" sz="1100" b="0" i="0" u="none" strike="noStrike">
                          <a:solidFill>
                            <a:srgbClr val="000000"/>
                          </a:solidFill>
                          <a:latin typeface="Calibri"/>
                        </a:rPr>
                        <a:t> </a:t>
                      </a:r>
                    </a:p>
                  </a:txBody>
                  <a:tcPr marL="5080" marR="5080" marT="5080" marB="0" anchor="b">
                    <a:lnL>
                      <a:noFill/>
                    </a:lnL>
                    <a:lnR>
                      <a:noFill/>
                    </a:lnR>
                    <a:lnT>
                      <a:noFill/>
                    </a:lnT>
                    <a:lnB>
                      <a:noFill/>
                    </a:lnB>
                    <a:solidFill>
                      <a:srgbClr val="FFFFFF"/>
                    </a:solidFill>
                  </a:tcPr>
                </a:tc>
                <a:tc>
                  <a:txBody>
                    <a:bodyPr/>
                    <a:lstStyle/>
                    <a:p>
                      <a:pPr algn="l" fontAlgn="b"/>
                      <a:r>
                        <a:rPr lang="en-US" sz="1100" b="0" i="0" u="none" strike="noStrike">
                          <a:solidFill>
                            <a:srgbClr val="000000"/>
                          </a:solidFill>
                          <a:latin typeface="Calibri"/>
                        </a:rPr>
                        <a:t> </a:t>
                      </a:r>
                    </a:p>
                  </a:txBody>
                  <a:tcPr marL="5080" marR="5080" marT="5080" marB="0" anchor="b">
                    <a:lnL>
                      <a:noFill/>
                    </a:lnL>
                    <a:lnR>
                      <a:noFill/>
                    </a:lnR>
                    <a:lnT>
                      <a:noFill/>
                    </a:lnT>
                    <a:lnB>
                      <a:noFill/>
                    </a:lnB>
                    <a:solidFill>
                      <a:srgbClr val="FFFFFF"/>
                    </a:solidFill>
                  </a:tcPr>
                </a:tc>
                <a:tc>
                  <a:txBody>
                    <a:bodyPr/>
                    <a:lstStyle/>
                    <a:p>
                      <a:pPr algn="l" fontAlgn="b"/>
                      <a:r>
                        <a:rPr lang="en-US" sz="1100" b="0" i="0" u="none" strike="noStrike">
                          <a:solidFill>
                            <a:srgbClr val="000000"/>
                          </a:solidFill>
                          <a:latin typeface="Calibri"/>
                        </a:rPr>
                        <a:t> </a:t>
                      </a:r>
                    </a:p>
                  </a:txBody>
                  <a:tcPr marL="5080" marR="5080" marT="5080" marB="0" anchor="b">
                    <a:lnL>
                      <a:noFill/>
                    </a:lnL>
                    <a:lnR>
                      <a:noFill/>
                    </a:lnR>
                    <a:lnT>
                      <a:noFill/>
                    </a:lnT>
                    <a:lnB>
                      <a:noFill/>
                    </a:lnB>
                    <a:solidFill>
                      <a:srgbClr val="FFFFFF"/>
                    </a:solidFill>
                  </a:tcPr>
                </a:tc>
                <a:tc>
                  <a:txBody>
                    <a:bodyPr/>
                    <a:lstStyle/>
                    <a:p>
                      <a:pPr algn="l" fontAlgn="b"/>
                      <a:r>
                        <a:rPr lang="en-US" sz="1100" b="0" i="0" u="none" strike="noStrike">
                          <a:solidFill>
                            <a:srgbClr val="000000"/>
                          </a:solidFill>
                          <a:latin typeface="Calibri"/>
                        </a:rPr>
                        <a:t> </a:t>
                      </a:r>
                    </a:p>
                  </a:txBody>
                  <a:tcPr marL="5080" marR="5080" marT="5080" marB="0" anchor="b">
                    <a:lnL>
                      <a:noFill/>
                    </a:lnL>
                    <a:lnR>
                      <a:noFill/>
                    </a:lnR>
                    <a:lnT>
                      <a:noFill/>
                    </a:lnT>
                    <a:lnB>
                      <a:noFill/>
                    </a:lnB>
                    <a:solidFill>
                      <a:srgbClr val="FFFFFF"/>
                    </a:solidFill>
                  </a:tcPr>
                </a:tc>
                <a:tc>
                  <a:txBody>
                    <a:bodyPr/>
                    <a:lstStyle/>
                    <a:p>
                      <a:pPr algn="l" fontAlgn="b"/>
                      <a:r>
                        <a:rPr lang="en-US" sz="1100" b="0" i="0" u="none" strike="noStrike">
                          <a:solidFill>
                            <a:srgbClr val="000000"/>
                          </a:solidFill>
                          <a:latin typeface="Calibri"/>
                        </a:rPr>
                        <a:t> </a:t>
                      </a:r>
                    </a:p>
                  </a:txBody>
                  <a:tcPr marL="5080" marR="5080" marT="5080" marB="0" anchor="b">
                    <a:lnL>
                      <a:noFill/>
                    </a:lnL>
                    <a:lnR>
                      <a:noFill/>
                    </a:lnR>
                    <a:lnT>
                      <a:noFill/>
                    </a:lnT>
                    <a:lnB>
                      <a:noFill/>
                    </a:lnB>
                    <a:solidFill>
                      <a:srgbClr val="FFFFFF"/>
                    </a:solidFill>
                  </a:tcPr>
                </a:tc>
                <a:tc>
                  <a:txBody>
                    <a:bodyPr/>
                    <a:lstStyle/>
                    <a:p>
                      <a:pPr algn="l" fontAlgn="b"/>
                      <a:r>
                        <a:rPr lang="en-US" sz="1100" b="0" i="0" u="none" strike="noStrike">
                          <a:solidFill>
                            <a:srgbClr val="000000"/>
                          </a:solidFill>
                          <a:latin typeface="Calibri"/>
                        </a:rPr>
                        <a:t> </a:t>
                      </a:r>
                    </a:p>
                  </a:txBody>
                  <a:tcPr marL="5080" marR="5080" marT="5080" marB="0" anchor="b">
                    <a:lnL>
                      <a:noFill/>
                    </a:lnL>
                    <a:lnR>
                      <a:noFill/>
                    </a:lnR>
                    <a:lnT>
                      <a:noFill/>
                    </a:lnT>
                    <a:lnB>
                      <a:noFill/>
                    </a:lnB>
                    <a:solidFill>
                      <a:srgbClr val="FFFFFF"/>
                    </a:solidFill>
                  </a:tcPr>
                </a:tc>
                <a:tc>
                  <a:txBody>
                    <a:bodyPr/>
                    <a:lstStyle/>
                    <a:p>
                      <a:pPr algn="l" fontAlgn="b"/>
                      <a:r>
                        <a:rPr lang="en-US" sz="1100" b="0" i="0" u="none" strike="noStrike">
                          <a:solidFill>
                            <a:srgbClr val="000000"/>
                          </a:solidFill>
                          <a:latin typeface="Calibri"/>
                        </a:rPr>
                        <a:t> </a:t>
                      </a:r>
                    </a:p>
                  </a:txBody>
                  <a:tcPr marL="5080" marR="5080" marT="5080" marB="0" anchor="b">
                    <a:lnL>
                      <a:noFill/>
                    </a:lnL>
                    <a:lnR>
                      <a:noFill/>
                    </a:lnR>
                    <a:lnT>
                      <a:noFill/>
                    </a:lnT>
                    <a:lnB>
                      <a:noFill/>
                    </a:lnB>
                    <a:solidFill>
                      <a:srgbClr val="FFFFFF"/>
                    </a:solidFill>
                  </a:tcPr>
                </a:tc>
                <a:tc>
                  <a:txBody>
                    <a:bodyPr/>
                    <a:lstStyle/>
                    <a:p>
                      <a:pPr algn="l" fontAlgn="b"/>
                      <a:r>
                        <a:rPr lang="en-US" sz="1100" b="0" i="0" u="none" strike="noStrike">
                          <a:solidFill>
                            <a:srgbClr val="000000"/>
                          </a:solidFill>
                          <a:latin typeface="Calibri"/>
                        </a:rPr>
                        <a:t> </a:t>
                      </a:r>
                    </a:p>
                  </a:txBody>
                  <a:tcPr marL="5080" marR="5080" marT="5080" marB="0" anchor="b">
                    <a:lnL>
                      <a:noFill/>
                    </a:lnL>
                    <a:lnR>
                      <a:noFill/>
                    </a:lnR>
                    <a:lnT>
                      <a:noFill/>
                    </a:lnT>
                    <a:lnB>
                      <a:noFill/>
                    </a:lnB>
                    <a:solidFill>
                      <a:srgbClr val="FFFFFF"/>
                    </a:solidFill>
                  </a:tcPr>
                </a:tc>
                <a:tc>
                  <a:txBody>
                    <a:bodyPr/>
                    <a:lstStyle/>
                    <a:p>
                      <a:pPr algn="l" fontAlgn="b"/>
                      <a:r>
                        <a:rPr lang="en-US" sz="1100" b="0" i="0" u="none" strike="noStrike">
                          <a:solidFill>
                            <a:srgbClr val="000000"/>
                          </a:solidFill>
                          <a:latin typeface="Calibri"/>
                        </a:rPr>
                        <a:t> </a:t>
                      </a:r>
                    </a:p>
                  </a:txBody>
                  <a:tcPr marL="5080" marR="5080" marT="5080" marB="0" anchor="b">
                    <a:lnL>
                      <a:noFill/>
                    </a:lnL>
                    <a:lnR>
                      <a:noFill/>
                    </a:lnR>
                    <a:lnT>
                      <a:noFill/>
                    </a:lnT>
                    <a:lnB>
                      <a:noFill/>
                    </a:lnB>
                    <a:solidFill>
                      <a:srgbClr val="FFFFFF"/>
                    </a:solidFill>
                  </a:tcPr>
                </a:tc>
                <a:tc>
                  <a:txBody>
                    <a:bodyPr/>
                    <a:lstStyle/>
                    <a:p>
                      <a:pPr algn="l" fontAlgn="b"/>
                      <a:r>
                        <a:rPr lang="en-US" sz="1100" b="0" i="0" u="none" strike="noStrike">
                          <a:solidFill>
                            <a:srgbClr val="000000"/>
                          </a:solidFill>
                          <a:latin typeface="Calibri"/>
                        </a:rPr>
                        <a:t> </a:t>
                      </a:r>
                    </a:p>
                  </a:txBody>
                  <a:tcPr marL="5080" marR="5080" marT="5080" marB="0" anchor="b">
                    <a:lnL>
                      <a:noFill/>
                    </a:lnL>
                    <a:lnR>
                      <a:noFill/>
                    </a:lnR>
                    <a:lnT>
                      <a:noFill/>
                    </a:lnT>
                    <a:lnB>
                      <a:noFill/>
                    </a:lnB>
                    <a:solidFill>
                      <a:srgbClr val="FFFFFF"/>
                    </a:solidFill>
                  </a:tcPr>
                </a:tc>
                <a:tc>
                  <a:txBody>
                    <a:bodyPr/>
                    <a:lstStyle/>
                    <a:p>
                      <a:pPr algn="l" fontAlgn="b"/>
                      <a:r>
                        <a:rPr lang="en-US" sz="1100" b="0" i="0" u="none" strike="noStrike">
                          <a:solidFill>
                            <a:srgbClr val="000000"/>
                          </a:solidFill>
                          <a:latin typeface="Calibri"/>
                        </a:rPr>
                        <a:t> </a:t>
                      </a:r>
                    </a:p>
                  </a:txBody>
                  <a:tcPr marL="5080" marR="5080" marT="5080" marB="0" anchor="b">
                    <a:lnL>
                      <a:noFill/>
                    </a:lnL>
                    <a:lnR>
                      <a:noFill/>
                    </a:lnR>
                    <a:lnT>
                      <a:noFill/>
                    </a:lnT>
                    <a:lnB>
                      <a:noFill/>
                    </a:lnB>
                    <a:solidFill>
                      <a:srgbClr val="FFFFFF"/>
                    </a:solidFill>
                  </a:tcPr>
                </a:tc>
                <a:tc>
                  <a:txBody>
                    <a:bodyPr/>
                    <a:lstStyle/>
                    <a:p>
                      <a:pPr algn="l" fontAlgn="b"/>
                      <a:r>
                        <a:rPr lang="en-US" sz="1100" b="0" i="0" u="none" strike="noStrike">
                          <a:solidFill>
                            <a:srgbClr val="000000"/>
                          </a:solidFill>
                          <a:latin typeface="Calibri"/>
                        </a:rPr>
                        <a:t> </a:t>
                      </a:r>
                    </a:p>
                  </a:txBody>
                  <a:tcPr marL="5080" marR="5080" marT="5080" marB="0" anchor="b">
                    <a:lnL>
                      <a:noFill/>
                    </a:lnL>
                    <a:lnR>
                      <a:noFill/>
                    </a:lnR>
                    <a:lnT>
                      <a:noFill/>
                    </a:lnT>
                    <a:lnB>
                      <a:noFill/>
                    </a:lnB>
                    <a:solidFill>
                      <a:srgbClr val="FFFFFF"/>
                    </a:solidFill>
                  </a:tcPr>
                </a:tc>
                <a:tc>
                  <a:txBody>
                    <a:bodyPr/>
                    <a:lstStyle/>
                    <a:p>
                      <a:pPr algn="l" fontAlgn="b"/>
                      <a:r>
                        <a:rPr lang="en-US" sz="1100" b="0" i="0" u="none" strike="noStrike">
                          <a:solidFill>
                            <a:srgbClr val="000000"/>
                          </a:solidFill>
                          <a:latin typeface="Calibri"/>
                        </a:rPr>
                        <a:t> </a:t>
                      </a:r>
                    </a:p>
                  </a:txBody>
                  <a:tcPr marL="5080" marR="5080" marT="5080" marB="0" anchor="b">
                    <a:lnL>
                      <a:noFill/>
                    </a:lnL>
                    <a:lnR>
                      <a:noFill/>
                    </a:lnR>
                    <a:lnT>
                      <a:noFill/>
                    </a:lnT>
                    <a:lnB>
                      <a:noFill/>
                    </a:lnB>
                    <a:solidFill>
                      <a:srgbClr val="FFFFFF"/>
                    </a:solidFill>
                  </a:tcPr>
                </a:tc>
                <a:tc>
                  <a:txBody>
                    <a:bodyPr/>
                    <a:lstStyle/>
                    <a:p>
                      <a:pPr algn="l" fontAlgn="b"/>
                      <a:r>
                        <a:rPr lang="en-US" sz="1100" b="0" i="0" u="none" strike="noStrike">
                          <a:solidFill>
                            <a:srgbClr val="000000"/>
                          </a:solidFill>
                          <a:latin typeface="Calibri"/>
                        </a:rPr>
                        <a:t> </a:t>
                      </a:r>
                    </a:p>
                  </a:txBody>
                  <a:tcPr marL="5080" marR="5080" marT="5080" marB="0" anchor="b">
                    <a:lnL>
                      <a:noFill/>
                    </a:lnL>
                    <a:lnR>
                      <a:noFill/>
                    </a:lnR>
                    <a:lnT>
                      <a:noFill/>
                    </a:lnT>
                    <a:lnB>
                      <a:noFill/>
                    </a:lnB>
                    <a:solidFill>
                      <a:srgbClr val="FFFFFF"/>
                    </a:solidFill>
                  </a:tcPr>
                </a:tc>
                <a:tc>
                  <a:txBody>
                    <a:bodyPr/>
                    <a:lstStyle/>
                    <a:p>
                      <a:pPr algn="l" fontAlgn="b"/>
                      <a:r>
                        <a:rPr lang="en-US" sz="1100" b="0" i="0" u="none" strike="noStrike">
                          <a:solidFill>
                            <a:srgbClr val="000000"/>
                          </a:solidFill>
                          <a:latin typeface="Calibri"/>
                        </a:rPr>
                        <a:t> </a:t>
                      </a:r>
                    </a:p>
                  </a:txBody>
                  <a:tcPr marL="5080" marR="5080" marT="5080" marB="0" anchor="b">
                    <a:lnL>
                      <a:noFill/>
                    </a:lnL>
                    <a:lnR>
                      <a:noFill/>
                    </a:lnR>
                    <a:lnT>
                      <a:noFill/>
                    </a:lnT>
                    <a:lnB>
                      <a:noFill/>
                    </a:lnB>
                    <a:solidFill>
                      <a:srgbClr val="FFFFFF"/>
                    </a:solidFill>
                  </a:tcPr>
                </a:tc>
                <a:tc>
                  <a:txBody>
                    <a:bodyPr/>
                    <a:lstStyle/>
                    <a:p>
                      <a:pPr algn="l" fontAlgn="b"/>
                      <a:r>
                        <a:rPr lang="en-US" sz="1100" b="0" i="0" u="none" strike="noStrike">
                          <a:solidFill>
                            <a:srgbClr val="000000"/>
                          </a:solidFill>
                          <a:latin typeface="Calibri"/>
                        </a:rPr>
                        <a:t> </a:t>
                      </a:r>
                    </a:p>
                  </a:txBody>
                  <a:tcPr marL="5080" marR="5080" marT="508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tr>
              <a:tr h="210369">
                <a:tc>
                  <a:txBody>
                    <a:bodyPr/>
                    <a:lstStyle/>
                    <a:p>
                      <a:pPr algn="l" fontAlgn="b"/>
                      <a:r>
                        <a:rPr lang="en-US" sz="1400" b="0" i="0" u="none" strike="noStrike">
                          <a:solidFill>
                            <a:srgbClr val="000000"/>
                          </a:solidFill>
                          <a:latin typeface="Calibri"/>
                        </a:rPr>
                        <a:t> </a:t>
                      </a:r>
                    </a:p>
                  </a:txBody>
                  <a:tcPr marL="5080" marR="5080" marT="5080" marB="0" anchor="b">
                    <a:lnL w="12700" cap="flat" cmpd="sng" algn="ctr">
                      <a:solidFill>
                        <a:srgbClr val="000000"/>
                      </a:solidFill>
                      <a:prstDash val="solid"/>
                      <a:round/>
                      <a:headEnd type="none" w="med" len="med"/>
                      <a:tailEnd type="none" w="med" len="med"/>
                    </a:lnL>
                    <a:lnR>
                      <a:noFill/>
                    </a:lnR>
                    <a:lnT>
                      <a:noFill/>
                    </a:lnT>
                    <a:lnB>
                      <a:noFill/>
                    </a:lnB>
                    <a:solidFill>
                      <a:srgbClr val="FFFFFF"/>
                    </a:solidFill>
                  </a:tcPr>
                </a:tc>
                <a:tc gridSpan="2">
                  <a:txBody>
                    <a:bodyPr/>
                    <a:lstStyle/>
                    <a:p>
                      <a:pPr algn="l" fontAlgn="b"/>
                      <a:r>
                        <a:rPr lang="en-US" sz="1400" b="0" i="0" u="none" strike="noStrike">
                          <a:solidFill>
                            <a:srgbClr val="000000"/>
                          </a:solidFill>
                          <a:latin typeface="Calibri"/>
                        </a:rPr>
                        <a:t>Abstract :</a:t>
                      </a:r>
                    </a:p>
                  </a:txBody>
                  <a:tcPr marL="5080" marR="5080" marT="5080" marB="0" anchor="b">
                    <a:lnL>
                      <a:noFill/>
                    </a:lnL>
                    <a:lnR>
                      <a:noFill/>
                    </a:lnR>
                    <a:lnT>
                      <a:noFill/>
                    </a:lnT>
                    <a:lnB>
                      <a:noFill/>
                    </a:lnB>
                    <a:solidFill>
                      <a:srgbClr val="FFFFFF"/>
                    </a:solidFill>
                  </a:tcPr>
                </a:tc>
                <a:tc hMerge="1">
                  <a:txBody>
                    <a:bodyPr/>
                    <a:lstStyle/>
                    <a:p>
                      <a:endParaRPr lang="en-US"/>
                    </a:p>
                  </a:txBody>
                  <a:tcPr/>
                </a:tc>
                <a:tc>
                  <a:txBody>
                    <a:bodyPr/>
                    <a:lstStyle/>
                    <a:p>
                      <a:pPr algn="l" fontAlgn="b"/>
                      <a:r>
                        <a:rPr lang="en-US" sz="1400" b="0" i="0" u="none" strike="noStrike">
                          <a:solidFill>
                            <a:srgbClr val="000000"/>
                          </a:solidFill>
                          <a:latin typeface="Calibri"/>
                        </a:rPr>
                        <a:t> </a:t>
                      </a:r>
                    </a:p>
                  </a:txBody>
                  <a:tcPr marL="5080" marR="5080" marT="5080" marB="0" anchor="b">
                    <a:lnL>
                      <a:noFill/>
                    </a:lnL>
                    <a:lnR>
                      <a:noFill/>
                    </a:lnR>
                    <a:lnT>
                      <a:noFill/>
                    </a:lnT>
                    <a:lnB>
                      <a:noFill/>
                    </a:lnB>
                    <a:solidFill>
                      <a:srgbClr val="FFFFFF"/>
                    </a:solidFill>
                  </a:tcPr>
                </a:tc>
                <a:tc>
                  <a:txBody>
                    <a:bodyPr/>
                    <a:lstStyle/>
                    <a:p>
                      <a:pPr algn="l" fontAlgn="b"/>
                      <a:r>
                        <a:rPr lang="en-US" sz="1100" b="0" i="0" u="none" strike="noStrike">
                          <a:solidFill>
                            <a:srgbClr val="000000"/>
                          </a:solidFill>
                          <a:latin typeface="Calibri"/>
                        </a:rPr>
                        <a:t> </a:t>
                      </a:r>
                    </a:p>
                  </a:txBody>
                  <a:tcPr marL="5080" marR="5080" marT="5080" marB="0" anchor="b">
                    <a:lnL>
                      <a:noFill/>
                    </a:lnL>
                    <a:lnR>
                      <a:noFill/>
                    </a:lnR>
                    <a:lnT>
                      <a:noFill/>
                    </a:lnT>
                    <a:lnB>
                      <a:noFill/>
                    </a:lnB>
                    <a:solidFill>
                      <a:srgbClr val="FFFFFF"/>
                    </a:solidFill>
                  </a:tcPr>
                </a:tc>
                <a:tc>
                  <a:txBody>
                    <a:bodyPr/>
                    <a:lstStyle/>
                    <a:p>
                      <a:pPr algn="l" fontAlgn="b"/>
                      <a:r>
                        <a:rPr lang="en-US" sz="1100" b="0" i="0" u="none" strike="noStrike">
                          <a:solidFill>
                            <a:srgbClr val="000000"/>
                          </a:solidFill>
                          <a:latin typeface="Calibri"/>
                        </a:rPr>
                        <a:t> </a:t>
                      </a:r>
                    </a:p>
                  </a:txBody>
                  <a:tcPr marL="5080" marR="5080" marT="5080" marB="0" anchor="b">
                    <a:lnL>
                      <a:noFill/>
                    </a:lnL>
                    <a:lnR>
                      <a:noFill/>
                    </a:lnR>
                    <a:lnT>
                      <a:noFill/>
                    </a:lnT>
                    <a:lnB>
                      <a:noFill/>
                    </a:lnB>
                    <a:solidFill>
                      <a:srgbClr val="FFFFFF"/>
                    </a:solidFill>
                  </a:tcPr>
                </a:tc>
                <a:tc>
                  <a:txBody>
                    <a:bodyPr/>
                    <a:lstStyle/>
                    <a:p>
                      <a:pPr algn="l" fontAlgn="b"/>
                      <a:r>
                        <a:rPr lang="en-US" sz="1100" b="0" i="0" u="none" strike="noStrike">
                          <a:solidFill>
                            <a:srgbClr val="000000"/>
                          </a:solidFill>
                          <a:latin typeface="Calibri"/>
                        </a:rPr>
                        <a:t> </a:t>
                      </a:r>
                    </a:p>
                  </a:txBody>
                  <a:tcPr marL="5080" marR="5080" marT="5080" marB="0" anchor="b">
                    <a:lnL>
                      <a:noFill/>
                    </a:lnL>
                    <a:lnR>
                      <a:noFill/>
                    </a:lnR>
                    <a:lnT>
                      <a:noFill/>
                    </a:lnT>
                    <a:lnB>
                      <a:noFill/>
                    </a:lnB>
                    <a:solidFill>
                      <a:srgbClr val="FFFFFF"/>
                    </a:solidFill>
                  </a:tcPr>
                </a:tc>
                <a:tc>
                  <a:txBody>
                    <a:bodyPr/>
                    <a:lstStyle/>
                    <a:p>
                      <a:pPr algn="l" fontAlgn="b"/>
                      <a:r>
                        <a:rPr lang="en-US" sz="1100" b="0" i="0" u="none" strike="noStrike">
                          <a:solidFill>
                            <a:srgbClr val="000000"/>
                          </a:solidFill>
                          <a:latin typeface="Calibri"/>
                        </a:rPr>
                        <a:t> </a:t>
                      </a:r>
                    </a:p>
                  </a:txBody>
                  <a:tcPr marL="5080" marR="5080" marT="5080" marB="0" anchor="b">
                    <a:lnL>
                      <a:noFill/>
                    </a:lnL>
                    <a:lnR>
                      <a:noFill/>
                    </a:lnR>
                    <a:lnT>
                      <a:noFill/>
                    </a:lnT>
                    <a:lnB>
                      <a:noFill/>
                    </a:lnB>
                    <a:solidFill>
                      <a:srgbClr val="FFFFFF"/>
                    </a:solidFill>
                  </a:tcPr>
                </a:tc>
                <a:tc>
                  <a:txBody>
                    <a:bodyPr/>
                    <a:lstStyle/>
                    <a:p>
                      <a:pPr algn="l" fontAlgn="b"/>
                      <a:r>
                        <a:rPr lang="en-US" sz="1100" b="0" i="0" u="none" strike="noStrike">
                          <a:solidFill>
                            <a:srgbClr val="000000"/>
                          </a:solidFill>
                          <a:latin typeface="Calibri"/>
                        </a:rPr>
                        <a:t> </a:t>
                      </a:r>
                    </a:p>
                  </a:txBody>
                  <a:tcPr marL="5080" marR="5080" marT="5080" marB="0" anchor="b">
                    <a:lnL>
                      <a:noFill/>
                    </a:lnL>
                    <a:lnR>
                      <a:noFill/>
                    </a:lnR>
                    <a:lnT>
                      <a:noFill/>
                    </a:lnT>
                    <a:lnB>
                      <a:noFill/>
                    </a:lnB>
                    <a:solidFill>
                      <a:srgbClr val="FFFFFF"/>
                    </a:solidFill>
                  </a:tcPr>
                </a:tc>
                <a:tc>
                  <a:txBody>
                    <a:bodyPr/>
                    <a:lstStyle/>
                    <a:p>
                      <a:pPr algn="l" fontAlgn="b"/>
                      <a:r>
                        <a:rPr lang="en-US" sz="1100" b="0" i="0" u="none" strike="noStrike">
                          <a:solidFill>
                            <a:srgbClr val="000000"/>
                          </a:solidFill>
                          <a:latin typeface="Calibri"/>
                        </a:rPr>
                        <a:t> </a:t>
                      </a:r>
                    </a:p>
                  </a:txBody>
                  <a:tcPr marL="5080" marR="5080" marT="5080" marB="0" anchor="b">
                    <a:lnL>
                      <a:noFill/>
                    </a:lnL>
                    <a:lnR>
                      <a:noFill/>
                    </a:lnR>
                    <a:lnT>
                      <a:noFill/>
                    </a:lnT>
                    <a:lnB>
                      <a:noFill/>
                    </a:lnB>
                    <a:solidFill>
                      <a:srgbClr val="FFFFFF"/>
                    </a:solidFill>
                  </a:tcPr>
                </a:tc>
                <a:tc>
                  <a:txBody>
                    <a:bodyPr/>
                    <a:lstStyle/>
                    <a:p>
                      <a:pPr algn="l" fontAlgn="b"/>
                      <a:r>
                        <a:rPr lang="en-US" sz="1100" b="0" i="0" u="none" strike="noStrike">
                          <a:solidFill>
                            <a:srgbClr val="000000"/>
                          </a:solidFill>
                          <a:latin typeface="Calibri"/>
                        </a:rPr>
                        <a:t> </a:t>
                      </a:r>
                    </a:p>
                  </a:txBody>
                  <a:tcPr marL="5080" marR="5080" marT="5080" marB="0" anchor="b">
                    <a:lnL>
                      <a:noFill/>
                    </a:lnL>
                    <a:lnR>
                      <a:noFill/>
                    </a:lnR>
                    <a:lnT>
                      <a:noFill/>
                    </a:lnT>
                    <a:lnB>
                      <a:noFill/>
                    </a:lnB>
                    <a:solidFill>
                      <a:srgbClr val="FFFFFF"/>
                    </a:solidFill>
                  </a:tcPr>
                </a:tc>
                <a:tc>
                  <a:txBody>
                    <a:bodyPr/>
                    <a:lstStyle/>
                    <a:p>
                      <a:pPr algn="l" fontAlgn="b"/>
                      <a:r>
                        <a:rPr lang="en-US" sz="1100" b="0" i="0" u="none" strike="noStrike">
                          <a:solidFill>
                            <a:srgbClr val="000000"/>
                          </a:solidFill>
                          <a:latin typeface="Calibri"/>
                        </a:rPr>
                        <a:t> </a:t>
                      </a:r>
                    </a:p>
                  </a:txBody>
                  <a:tcPr marL="5080" marR="5080" marT="5080" marB="0" anchor="b">
                    <a:lnL>
                      <a:noFill/>
                    </a:lnL>
                    <a:lnR>
                      <a:noFill/>
                    </a:lnR>
                    <a:lnT>
                      <a:noFill/>
                    </a:lnT>
                    <a:lnB>
                      <a:noFill/>
                    </a:lnB>
                    <a:solidFill>
                      <a:srgbClr val="FFFFFF"/>
                    </a:solidFill>
                  </a:tcPr>
                </a:tc>
                <a:tc>
                  <a:txBody>
                    <a:bodyPr/>
                    <a:lstStyle/>
                    <a:p>
                      <a:pPr algn="l" fontAlgn="b"/>
                      <a:r>
                        <a:rPr lang="en-US" sz="1100" b="0" i="0" u="none" strike="noStrike">
                          <a:solidFill>
                            <a:srgbClr val="000000"/>
                          </a:solidFill>
                          <a:latin typeface="Calibri"/>
                        </a:rPr>
                        <a:t> </a:t>
                      </a:r>
                    </a:p>
                  </a:txBody>
                  <a:tcPr marL="5080" marR="5080" marT="5080" marB="0" anchor="b">
                    <a:lnL>
                      <a:noFill/>
                    </a:lnL>
                    <a:lnR>
                      <a:noFill/>
                    </a:lnR>
                    <a:lnT>
                      <a:noFill/>
                    </a:lnT>
                    <a:lnB>
                      <a:noFill/>
                    </a:lnB>
                    <a:solidFill>
                      <a:srgbClr val="FFFFFF"/>
                    </a:solidFill>
                  </a:tcPr>
                </a:tc>
                <a:tc>
                  <a:txBody>
                    <a:bodyPr/>
                    <a:lstStyle/>
                    <a:p>
                      <a:pPr algn="l" fontAlgn="b"/>
                      <a:r>
                        <a:rPr lang="en-US" sz="1100" b="0" i="0" u="none" strike="noStrike">
                          <a:solidFill>
                            <a:srgbClr val="000000"/>
                          </a:solidFill>
                          <a:latin typeface="Calibri"/>
                        </a:rPr>
                        <a:t> </a:t>
                      </a:r>
                    </a:p>
                  </a:txBody>
                  <a:tcPr marL="5080" marR="5080" marT="5080" marB="0" anchor="b">
                    <a:lnL>
                      <a:noFill/>
                    </a:lnL>
                    <a:lnR>
                      <a:noFill/>
                    </a:lnR>
                    <a:lnT>
                      <a:noFill/>
                    </a:lnT>
                    <a:lnB>
                      <a:noFill/>
                    </a:lnB>
                    <a:solidFill>
                      <a:srgbClr val="FFFFFF"/>
                    </a:solidFill>
                  </a:tcPr>
                </a:tc>
                <a:tc>
                  <a:txBody>
                    <a:bodyPr/>
                    <a:lstStyle/>
                    <a:p>
                      <a:pPr algn="l" fontAlgn="b"/>
                      <a:r>
                        <a:rPr lang="en-US" sz="1100" b="0" i="0" u="none" strike="noStrike">
                          <a:solidFill>
                            <a:srgbClr val="000000"/>
                          </a:solidFill>
                          <a:latin typeface="Calibri"/>
                        </a:rPr>
                        <a:t> </a:t>
                      </a:r>
                    </a:p>
                  </a:txBody>
                  <a:tcPr marL="5080" marR="5080" marT="5080" marB="0" anchor="b">
                    <a:lnL>
                      <a:noFill/>
                    </a:lnL>
                    <a:lnR>
                      <a:noFill/>
                    </a:lnR>
                    <a:lnT>
                      <a:noFill/>
                    </a:lnT>
                    <a:lnB>
                      <a:noFill/>
                    </a:lnB>
                    <a:solidFill>
                      <a:srgbClr val="FFFFFF"/>
                    </a:solidFill>
                  </a:tcPr>
                </a:tc>
                <a:tc>
                  <a:txBody>
                    <a:bodyPr/>
                    <a:lstStyle/>
                    <a:p>
                      <a:pPr algn="l" fontAlgn="b"/>
                      <a:r>
                        <a:rPr lang="en-US" sz="1100" b="0" i="0" u="none" strike="noStrike">
                          <a:solidFill>
                            <a:srgbClr val="000000"/>
                          </a:solidFill>
                          <a:latin typeface="Calibri"/>
                        </a:rPr>
                        <a:t> </a:t>
                      </a:r>
                    </a:p>
                  </a:txBody>
                  <a:tcPr marL="5080" marR="5080" marT="5080" marB="0" anchor="b">
                    <a:lnL>
                      <a:noFill/>
                    </a:lnL>
                    <a:lnR>
                      <a:noFill/>
                    </a:lnR>
                    <a:lnT>
                      <a:noFill/>
                    </a:lnT>
                    <a:lnB>
                      <a:noFill/>
                    </a:lnB>
                    <a:solidFill>
                      <a:srgbClr val="FFFFFF"/>
                    </a:solidFill>
                  </a:tcPr>
                </a:tc>
                <a:tc>
                  <a:txBody>
                    <a:bodyPr/>
                    <a:lstStyle/>
                    <a:p>
                      <a:pPr algn="l" fontAlgn="b"/>
                      <a:r>
                        <a:rPr lang="en-US" sz="1100" b="0" i="0" u="none" strike="noStrike">
                          <a:solidFill>
                            <a:srgbClr val="000000"/>
                          </a:solidFill>
                          <a:latin typeface="Calibri"/>
                        </a:rPr>
                        <a:t> </a:t>
                      </a:r>
                    </a:p>
                  </a:txBody>
                  <a:tcPr marL="5080" marR="5080" marT="5080" marB="0" anchor="b">
                    <a:lnL>
                      <a:noFill/>
                    </a:lnL>
                    <a:lnR>
                      <a:noFill/>
                    </a:lnR>
                    <a:lnT>
                      <a:noFill/>
                    </a:lnT>
                    <a:lnB>
                      <a:noFill/>
                    </a:lnB>
                    <a:solidFill>
                      <a:srgbClr val="FFFFFF"/>
                    </a:solidFill>
                  </a:tcPr>
                </a:tc>
                <a:tc>
                  <a:txBody>
                    <a:bodyPr/>
                    <a:lstStyle/>
                    <a:p>
                      <a:pPr algn="l" fontAlgn="b"/>
                      <a:r>
                        <a:rPr lang="en-US" sz="1100" b="0" i="0" u="none" strike="noStrike">
                          <a:solidFill>
                            <a:srgbClr val="000000"/>
                          </a:solidFill>
                          <a:latin typeface="Calibri"/>
                        </a:rPr>
                        <a:t> </a:t>
                      </a:r>
                    </a:p>
                  </a:txBody>
                  <a:tcPr marL="5080" marR="5080" marT="5080" marB="0" anchor="b">
                    <a:lnL>
                      <a:noFill/>
                    </a:lnL>
                    <a:lnR>
                      <a:noFill/>
                    </a:lnR>
                    <a:lnT>
                      <a:noFill/>
                    </a:lnT>
                    <a:lnB>
                      <a:noFill/>
                    </a:lnB>
                    <a:solidFill>
                      <a:srgbClr val="FFFFFF"/>
                    </a:solidFill>
                  </a:tcPr>
                </a:tc>
                <a:tc>
                  <a:txBody>
                    <a:bodyPr/>
                    <a:lstStyle/>
                    <a:p>
                      <a:pPr algn="l" fontAlgn="b"/>
                      <a:r>
                        <a:rPr lang="en-US" sz="1100" b="0" i="0" u="none" strike="noStrike">
                          <a:solidFill>
                            <a:srgbClr val="000000"/>
                          </a:solidFill>
                          <a:latin typeface="Calibri"/>
                        </a:rPr>
                        <a:t> </a:t>
                      </a:r>
                    </a:p>
                  </a:txBody>
                  <a:tcPr marL="5080" marR="5080" marT="5080" marB="0" anchor="b">
                    <a:lnL>
                      <a:noFill/>
                    </a:lnL>
                    <a:lnR>
                      <a:noFill/>
                    </a:lnR>
                    <a:lnT>
                      <a:noFill/>
                    </a:lnT>
                    <a:lnB>
                      <a:noFill/>
                    </a:lnB>
                    <a:solidFill>
                      <a:srgbClr val="FFFFFF"/>
                    </a:solidFill>
                  </a:tcPr>
                </a:tc>
                <a:tc>
                  <a:txBody>
                    <a:bodyPr/>
                    <a:lstStyle/>
                    <a:p>
                      <a:pPr algn="l" fontAlgn="b"/>
                      <a:r>
                        <a:rPr lang="en-US" sz="1100" b="0" i="0" u="none" strike="noStrike">
                          <a:solidFill>
                            <a:srgbClr val="000000"/>
                          </a:solidFill>
                          <a:latin typeface="Calibri"/>
                        </a:rPr>
                        <a:t> </a:t>
                      </a:r>
                    </a:p>
                  </a:txBody>
                  <a:tcPr marL="5080" marR="5080" marT="5080" marB="0" anchor="b">
                    <a:lnL>
                      <a:noFill/>
                    </a:lnL>
                    <a:lnR>
                      <a:noFill/>
                    </a:lnR>
                    <a:lnT>
                      <a:noFill/>
                    </a:lnT>
                    <a:lnB>
                      <a:noFill/>
                    </a:lnB>
                    <a:solidFill>
                      <a:srgbClr val="FFFFFF"/>
                    </a:solidFill>
                  </a:tcPr>
                </a:tc>
                <a:tc>
                  <a:txBody>
                    <a:bodyPr/>
                    <a:lstStyle/>
                    <a:p>
                      <a:pPr algn="l" fontAlgn="b"/>
                      <a:r>
                        <a:rPr lang="en-US" sz="1100" b="0" i="0" u="none" strike="noStrike">
                          <a:solidFill>
                            <a:srgbClr val="000000"/>
                          </a:solidFill>
                          <a:latin typeface="Calibri"/>
                        </a:rPr>
                        <a:t> </a:t>
                      </a:r>
                    </a:p>
                  </a:txBody>
                  <a:tcPr marL="5080" marR="5080" marT="5080" marB="0" anchor="b">
                    <a:lnL>
                      <a:noFill/>
                    </a:lnL>
                    <a:lnR>
                      <a:noFill/>
                    </a:lnR>
                    <a:lnT>
                      <a:noFill/>
                    </a:lnT>
                    <a:lnB>
                      <a:noFill/>
                    </a:lnB>
                    <a:solidFill>
                      <a:srgbClr val="FFFFFF"/>
                    </a:solidFill>
                  </a:tcPr>
                </a:tc>
                <a:tc>
                  <a:txBody>
                    <a:bodyPr/>
                    <a:lstStyle/>
                    <a:p>
                      <a:pPr algn="l" fontAlgn="b"/>
                      <a:r>
                        <a:rPr lang="en-US" sz="1100" b="0" i="0" u="none" strike="noStrike">
                          <a:solidFill>
                            <a:srgbClr val="000000"/>
                          </a:solidFill>
                          <a:latin typeface="Calibri"/>
                        </a:rPr>
                        <a:t> </a:t>
                      </a:r>
                    </a:p>
                  </a:txBody>
                  <a:tcPr marL="5080" marR="5080" marT="5080" marB="0" anchor="b">
                    <a:lnL>
                      <a:noFill/>
                    </a:lnL>
                    <a:lnR>
                      <a:noFill/>
                    </a:lnR>
                    <a:lnT>
                      <a:noFill/>
                    </a:lnT>
                    <a:lnB>
                      <a:noFill/>
                    </a:lnB>
                    <a:solidFill>
                      <a:srgbClr val="FFFFFF"/>
                    </a:solidFill>
                  </a:tcPr>
                </a:tc>
                <a:tc>
                  <a:txBody>
                    <a:bodyPr/>
                    <a:lstStyle/>
                    <a:p>
                      <a:pPr algn="l" fontAlgn="b"/>
                      <a:r>
                        <a:rPr lang="en-US" sz="1100" b="0" i="0" u="none" strike="noStrike">
                          <a:solidFill>
                            <a:srgbClr val="000000"/>
                          </a:solidFill>
                          <a:latin typeface="Calibri"/>
                        </a:rPr>
                        <a:t> </a:t>
                      </a:r>
                    </a:p>
                  </a:txBody>
                  <a:tcPr marL="5080" marR="5080" marT="5080" marB="0" anchor="b">
                    <a:lnL>
                      <a:noFill/>
                    </a:lnL>
                    <a:lnR>
                      <a:noFill/>
                    </a:lnR>
                    <a:lnT>
                      <a:noFill/>
                    </a:lnT>
                    <a:lnB>
                      <a:noFill/>
                    </a:lnB>
                    <a:solidFill>
                      <a:srgbClr val="FFFFFF"/>
                    </a:solidFill>
                  </a:tcPr>
                </a:tc>
                <a:tc>
                  <a:txBody>
                    <a:bodyPr/>
                    <a:lstStyle/>
                    <a:p>
                      <a:pPr algn="l" fontAlgn="b"/>
                      <a:r>
                        <a:rPr lang="en-US" sz="1100" b="0" i="0" u="none" strike="noStrike" dirty="0">
                          <a:solidFill>
                            <a:srgbClr val="000000"/>
                          </a:solidFill>
                          <a:latin typeface="Calibri"/>
                        </a:rPr>
                        <a:t> </a:t>
                      </a:r>
                    </a:p>
                  </a:txBody>
                  <a:tcPr marL="5080" marR="5080" marT="5080" marB="0" anchor="b">
                    <a:lnL>
                      <a:noFill/>
                    </a:lnL>
                    <a:lnR>
                      <a:noFill/>
                    </a:lnR>
                    <a:lnT>
                      <a:noFill/>
                    </a:lnT>
                    <a:lnB>
                      <a:noFill/>
                    </a:lnB>
                    <a:solidFill>
                      <a:srgbClr val="FFFFFF"/>
                    </a:solidFill>
                  </a:tcPr>
                </a:tc>
                <a:tc>
                  <a:txBody>
                    <a:bodyPr/>
                    <a:lstStyle/>
                    <a:p>
                      <a:pPr algn="l" fontAlgn="b"/>
                      <a:r>
                        <a:rPr lang="en-US" sz="1100" b="0" i="0" u="none" strike="noStrike">
                          <a:solidFill>
                            <a:srgbClr val="000000"/>
                          </a:solidFill>
                          <a:latin typeface="Calibri"/>
                        </a:rPr>
                        <a:t> </a:t>
                      </a:r>
                    </a:p>
                  </a:txBody>
                  <a:tcPr marL="5080" marR="5080" marT="508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tr>
              <a:tr h="210369">
                <a:tc>
                  <a:txBody>
                    <a:bodyPr/>
                    <a:lstStyle/>
                    <a:p>
                      <a:pPr algn="l" fontAlgn="b"/>
                      <a:r>
                        <a:rPr lang="en-US" sz="1400" b="0" i="0" u="none" strike="noStrike">
                          <a:solidFill>
                            <a:srgbClr val="000000"/>
                          </a:solidFill>
                          <a:latin typeface="Calibri"/>
                        </a:rPr>
                        <a:t> </a:t>
                      </a:r>
                    </a:p>
                  </a:txBody>
                  <a:tcPr marL="5080" marR="5080" marT="5080" marB="0" anchor="b">
                    <a:lnL w="12700" cap="flat" cmpd="sng" algn="ctr">
                      <a:solidFill>
                        <a:srgbClr val="000000"/>
                      </a:solidFill>
                      <a:prstDash val="solid"/>
                      <a:round/>
                      <a:headEnd type="none" w="med" len="med"/>
                      <a:tailEnd type="none" w="med" len="med"/>
                    </a:lnL>
                    <a:lnR>
                      <a:noFill/>
                    </a:lnR>
                    <a:lnT>
                      <a:noFill/>
                    </a:lnT>
                    <a:lnB>
                      <a:noFill/>
                    </a:lnB>
                    <a:solidFill>
                      <a:srgbClr val="FFFFFF"/>
                    </a:solidFill>
                  </a:tcPr>
                </a:tc>
                <a:tc gridSpan="22">
                  <a:txBody>
                    <a:bodyPr/>
                    <a:lstStyle/>
                    <a:p>
                      <a:pPr algn="l" fontAlgn="b"/>
                      <a:r>
                        <a:rPr lang="en-US" sz="1400" b="0" i="0" u="none" strike="noStrike">
                          <a:solidFill>
                            <a:srgbClr val="000000"/>
                          </a:solidFill>
                          <a:latin typeface="Calibri"/>
                        </a:rPr>
                        <a:t>The present invention provides a system and a method for avoiding collision of a vehicle. The system for avoiding collision of a</a:t>
                      </a:r>
                    </a:p>
                  </a:txBody>
                  <a:tcPr marL="5080" marR="5080" marT="5080" marB="0" anchor="b">
                    <a:lnL>
                      <a:noFill/>
                    </a:lnL>
                    <a:lnR>
                      <a:noFill/>
                    </a:lnR>
                    <a:lnT>
                      <a:noFill/>
                    </a:lnT>
                    <a:lnB>
                      <a:noFill/>
                    </a:lnB>
                    <a:solidFill>
                      <a:srgbClr val="FFFFFF"/>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b"/>
                      <a:r>
                        <a:rPr lang="en-US" sz="1100" b="0" i="0" u="none" strike="noStrike">
                          <a:solidFill>
                            <a:srgbClr val="000000"/>
                          </a:solidFill>
                          <a:latin typeface="Calibri"/>
                        </a:rPr>
                        <a:t> </a:t>
                      </a:r>
                    </a:p>
                  </a:txBody>
                  <a:tcPr marL="5080" marR="5080" marT="5080" marB="0" anchor="b">
                    <a:lnL>
                      <a:noFill/>
                    </a:lnL>
                    <a:lnR>
                      <a:noFill/>
                    </a:lnR>
                    <a:lnT>
                      <a:noFill/>
                    </a:lnT>
                    <a:lnB>
                      <a:noFill/>
                    </a:lnB>
                    <a:solidFill>
                      <a:srgbClr val="FFFFFF"/>
                    </a:solidFill>
                  </a:tcPr>
                </a:tc>
                <a:tc>
                  <a:txBody>
                    <a:bodyPr/>
                    <a:lstStyle/>
                    <a:p>
                      <a:pPr algn="l" fontAlgn="b"/>
                      <a:r>
                        <a:rPr lang="en-US" sz="1100" b="0" i="0" u="none" strike="noStrike">
                          <a:solidFill>
                            <a:srgbClr val="000000"/>
                          </a:solidFill>
                          <a:latin typeface="Calibri"/>
                        </a:rPr>
                        <a:t> </a:t>
                      </a:r>
                    </a:p>
                  </a:txBody>
                  <a:tcPr marL="5080" marR="5080" marT="508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tr>
              <a:tr h="377288">
                <a:tc>
                  <a:txBody>
                    <a:bodyPr/>
                    <a:lstStyle/>
                    <a:p>
                      <a:pPr algn="l" fontAlgn="b"/>
                      <a:r>
                        <a:rPr lang="en-US" sz="1400" b="0" i="0" u="none" strike="noStrike">
                          <a:solidFill>
                            <a:srgbClr val="000000"/>
                          </a:solidFill>
                          <a:latin typeface="Calibri"/>
                        </a:rPr>
                        <a:t> </a:t>
                      </a:r>
                    </a:p>
                  </a:txBody>
                  <a:tcPr marL="5080" marR="5080" marT="5080" marB="0" anchor="b">
                    <a:lnL w="12700" cap="flat" cmpd="sng" algn="ctr">
                      <a:solidFill>
                        <a:srgbClr val="000000"/>
                      </a:solidFill>
                      <a:prstDash val="solid"/>
                      <a:round/>
                      <a:headEnd type="none" w="med" len="med"/>
                      <a:tailEnd type="none" w="med" len="med"/>
                    </a:lnL>
                    <a:lnR>
                      <a:noFill/>
                    </a:lnR>
                    <a:lnT>
                      <a:noFill/>
                    </a:lnT>
                    <a:lnB>
                      <a:noFill/>
                    </a:lnB>
                    <a:solidFill>
                      <a:srgbClr val="FFFFFF"/>
                    </a:solidFill>
                  </a:tcPr>
                </a:tc>
                <a:tc gridSpan="21">
                  <a:txBody>
                    <a:bodyPr/>
                    <a:lstStyle/>
                    <a:p>
                      <a:pPr algn="l" fontAlgn="b"/>
                      <a:r>
                        <a:rPr lang="en-US" sz="1400" b="0" i="0" u="none" strike="noStrike">
                          <a:solidFill>
                            <a:srgbClr val="000000"/>
                          </a:solidFill>
                          <a:latin typeface="Calibri"/>
                        </a:rPr>
                        <a:t>vehicle, the system comprising at least one proximity sensor for detecting objects in the proximity of the vehicle; a braking</a:t>
                      </a:r>
                    </a:p>
                  </a:txBody>
                  <a:tcPr marL="5080" marR="5080" marT="5080" marB="0" anchor="b">
                    <a:lnL>
                      <a:noFill/>
                    </a:lnL>
                    <a:lnR>
                      <a:noFill/>
                    </a:lnR>
                    <a:lnT>
                      <a:noFill/>
                    </a:lnT>
                    <a:lnB>
                      <a:noFill/>
                    </a:lnB>
                    <a:solidFill>
                      <a:srgbClr val="FFFFFF"/>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b"/>
                      <a:r>
                        <a:rPr lang="en-US" sz="1100" b="0" i="0" u="none" strike="noStrike">
                          <a:solidFill>
                            <a:srgbClr val="000000"/>
                          </a:solidFill>
                          <a:latin typeface="Calibri"/>
                        </a:rPr>
                        <a:t> </a:t>
                      </a:r>
                    </a:p>
                  </a:txBody>
                  <a:tcPr marL="5080" marR="5080" marT="5080" marB="0" anchor="b">
                    <a:lnL>
                      <a:noFill/>
                    </a:lnL>
                    <a:lnR>
                      <a:noFill/>
                    </a:lnR>
                    <a:lnT>
                      <a:noFill/>
                    </a:lnT>
                    <a:lnB>
                      <a:noFill/>
                    </a:lnB>
                    <a:solidFill>
                      <a:srgbClr val="FFFFFF"/>
                    </a:solidFill>
                  </a:tcPr>
                </a:tc>
                <a:tc>
                  <a:txBody>
                    <a:bodyPr/>
                    <a:lstStyle/>
                    <a:p>
                      <a:pPr algn="l" fontAlgn="b"/>
                      <a:r>
                        <a:rPr lang="en-US" sz="1100" b="0" i="0" u="none" strike="noStrike" dirty="0">
                          <a:solidFill>
                            <a:srgbClr val="000000"/>
                          </a:solidFill>
                          <a:latin typeface="Calibri"/>
                        </a:rPr>
                        <a:t> </a:t>
                      </a:r>
                    </a:p>
                  </a:txBody>
                  <a:tcPr marL="5080" marR="5080" marT="5080" marB="0" anchor="b">
                    <a:lnL>
                      <a:noFill/>
                    </a:lnL>
                    <a:lnR>
                      <a:noFill/>
                    </a:lnR>
                    <a:lnT>
                      <a:noFill/>
                    </a:lnT>
                    <a:lnB>
                      <a:noFill/>
                    </a:lnB>
                    <a:solidFill>
                      <a:srgbClr val="FFFFFF"/>
                    </a:solidFill>
                  </a:tcPr>
                </a:tc>
                <a:tc>
                  <a:txBody>
                    <a:bodyPr/>
                    <a:lstStyle/>
                    <a:p>
                      <a:pPr algn="l" fontAlgn="b"/>
                      <a:r>
                        <a:rPr lang="en-US" sz="1100" b="0" i="0" u="none" strike="noStrike">
                          <a:solidFill>
                            <a:srgbClr val="000000"/>
                          </a:solidFill>
                          <a:latin typeface="Calibri"/>
                        </a:rPr>
                        <a:t> </a:t>
                      </a:r>
                    </a:p>
                  </a:txBody>
                  <a:tcPr marL="5080" marR="5080" marT="508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tr>
              <a:tr h="377288">
                <a:tc>
                  <a:txBody>
                    <a:bodyPr/>
                    <a:lstStyle/>
                    <a:p>
                      <a:pPr algn="l" fontAlgn="b"/>
                      <a:r>
                        <a:rPr lang="en-US" sz="1400" b="0" i="0" u="none" strike="noStrike">
                          <a:solidFill>
                            <a:srgbClr val="000000"/>
                          </a:solidFill>
                          <a:latin typeface="Calibri"/>
                        </a:rPr>
                        <a:t> </a:t>
                      </a:r>
                    </a:p>
                  </a:txBody>
                  <a:tcPr marL="5080" marR="5080" marT="5080" marB="0" anchor="b">
                    <a:lnL w="12700" cap="flat" cmpd="sng" algn="ctr">
                      <a:solidFill>
                        <a:srgbClr val="000000"/>
                      </a:solidFill>
                      <a:prstDash val="solid"/>
                      <a:round/>
                      <a:headEnd type="none" w="med" len="med"/>
                      <a:tailEnd type="none" w="med" len="med"/>
                    </a:lnL>
                    <a:lnR>
                      <a:noFill/>
                    </a:lnR>
                    <a:lnT>
                      <a:noFill/>
                    </a:lnT>
                    <a:lnB>
                      <a:noFill/>
                    </a:lnB>
                    <a:solidFill>
                      <a:srgbClr val="FFFFFF"/>
                    </a:solidFill>
                  </a:tcPr>
                </a:tc>
                <a:tc gridSpan="22">
                  <a:txBody>
                    <a:bodyPr/>
                    <a:lstStyle/>
                    <a:p>
                      <a:pPr algn="l" fontAlgn="b"/>
                      <a:r>
                        <a:rPr lang="en-US" sz="1400" b="0" i="0" u="none" strike="noStrike" dirty="0">
                          <a:solidFill>
                            <a:srgbClr val="000000"/>
                          </a:solidFill>
                          <a:latin typeface="Calibri"/>
                        </a:rPr>
                        <a:t>mechanism for actuating a braking pedal of the vehicle; an alarm unit for indicating objects in a predetermined proximity of the</a:t>
                      </a:r>
                    </a:p>
                  </a:txBody>
                  <a:tcPr marL="5080" marR="5080" marT="5080" marB="0" anchor="b">
                    <a:lnL>
                      <a:noFill/>
                    </a:lnL>
                    <a:lnR>
                      <a:noFill/>
                    </a:lnR>
                    <a:lnT>
                      <a:noFill/>
                    </a:lnT>
                    <a:lnB>
                      <a:noFill/>
                    </a:lnB>
                    <a:solidFill>
                      <a:srgbClr val="FFFFFF"/>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b"/>
                      <a:r>
                        <a:rPr lang="en-US" sz="1100" b="0" i="0" u="none" strike="noStrike">
                          <a:solidFill>
                            <a:srgbClr val="000000"/>
                          </a:solidFill>
                          <a:latin typeface="Calibri"/>
                        </a:rPr>
                        <a:t> </a:t>
                      </a:r>
                    </a:p>
                  </a:txBody>
                  <a:tcPr marL="5080" marR="5080" marT="5080" marB="0" anchor="b">
                    <a:lnL>
                      <a:noFill/>
                    </a:lnL>
                    <a:lnR>
                      <a:noFill/>
                    </a:lnR>
                    <a:lnT>
                      <a:noFill/>
                    </a:lnT>
                    <a:lnB>
                      <a:noFill/>
                    </a:lnB>
                    <a:solidFill>
                      <a:srgbClr val="FFFFFF"/>
                    </a:solidFill>
                  </a:tcPr>
                </a:tc>
                <a:tc>
                  <a:txBody>
                    <a:bodyPr/>
                    <a:lstStyle/>
                    <a:p>
                      <a:pPr algn="l" fontAlgn="b"/>
                      <a:r>
                        <a:rPr lang="en-US" sz="1100" b="0" i="0" u="none" strike="noStrike">
                          <a:solidFill>
                            <a:srgbClr val="000000"/>
                          </a:solidFill>
                          <a:latin typeface="Calibri"/>
                        </a:rPr>
                        <a:t> </a:t>
                      </a:r>
                    </a:p>
                  </a:txBody>
                  <a:tcPr marL="5080" marR="5080" marT="508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tr>
              <a:tr h="377288">
                <a:tc>
                  <a:txBody>
                    <a:bodyPr/>
                    <a:lstStyle/>
                    <a:p>
                      <a:pPr algn="l" fontAlgn="b"/>
                      <a:r>
                        <a:rPr lang="en-US" sz="1400" b="0" i="0" u="none" strike="noStrike">
                          <a:solidFill>
                            <a:srgbClr val="000000"/>
                          </a:solidFill>
                          <a:latin typeface="Calibri"/>
                        </a:rPr>
                        <a:t> </a:t>
                      </a:r>
                    </a:p>
                  </a:txBody>
                  <a:tcPr marL="5080" marR="5080" marT="5080" marB="0" anchor="b">
                    <a:lnL w="12700" cap="flat" cmpd="sng" algn="ctr">
                      <a:solidFill>
                        <a:srgbClr val="000000"/>
                      </a:solidFill>
                      <a:prstDash val="solid"/>
                      <a:round/>
                      <a:headEnd type="none" w="med" len="med"/>
                      <a:tailEnd type="none" w="med" len="med"/>
                    </a:lnL>
                    <a:lnR>
                      <a:noFill/>
                    </a:lnR>
                    <a:lnT>
                      <a:noFill/>
                    </a:lnT>
                    <a:lnB>
                      <a:noFill/>
                    </a:lnB>
                    <a:solidFill>
                      <a:srgbClr val="FFFFFF"/>
                    </a:solidFill>
                  </a:tcPr>
                </a:tc>
                <a:tc gridSpan="23">
                  <a:txBody>
                    <a:bodyPr/>
                    <a:lstStyle/>
                    <a:p>
                      <a:pPr algn="l" fontAlgn="b"/>
                      <a:r>
                        <a:rPr lang="en-US" sz="1400" b="0" i="0" u="none" strike="noStrike">
                          <a:solidFill>
                            <a:srgbClr val="000000"/>
                          </a:solidFill>
                          <a:latin typeface="Calibri"/>
                        </a:rPr>
                        <a:t>vehicle; and a control unit connected to the proximity sensor, the braking mechanism, and the alarm unit, the control unit determines</a:t>
                      </a:r>
                    </a:p>
                  </a:txBody>
                  <a:tcPr marL="5080" marR="5080" marT="5080" marB="0" anchor="b">
                    <a:lnL>
                      <a:noFill/>
                    </a:lnL>
                    <a:lnR>
                      <a:noFill/>
                    </a:lnR>
                    <a:lnT>
                      <a:noFill/>
                    </a:lnT>
                    <a:lnB>
                      <a:noFill/>
                    </a:lnB>
                    <a:solidFill>
                      <a:srgbClr val="FFFFFF"/>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b"/>
                      <a:r>
                        <a:rPr lang="en-US" sz="1100" b="0" i="0" u="none" strike="noStrike">
                          <a:solidFill>
                            <a:srgbClr val="000000"/>
                          </a:solidFill>
                          <a:latin typeface="Calibri"/>
                        </a:rPr>
                        <a:t> </a:t>
                      </a:r>
                    </a:p>
                  </a:txBody>
                  <a:tcPr marL="5080" marR="5080" marT="508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tr>
              <a:tr h="377288">
                <a:tc>
                  <a:txBody>
                    <a:bodyPr/>
                    <a:lstStyle/>
                    <a:p>
                      <a:pPr algn="l" fontAlgn="b"/>
                      <a:r>
                        <a:rPr lang="en-US" sz="1400" b="0" i="0" u="none" strike="noStrike">
                          <a:solidFill>
                            <a:srgbClr val="000000"/>
                          </a:solidFill>
                          <a:latin typeface="Calibri"/>
                        </a:rPr>
                        <a:t> </a:t>
                      </a:r>
                    </a:p>
                  </a:txBody>
                  <a:tcPr marL="5080" marR="5080" marT="5080" marB="0" anchor="b">
                    <a:lnL w="12700" cap="flat" cmpd="sng" algn="ctr">
                      <a:solidFill>
                        <a:srgbClr val="000000"/>
                      </a:solidFill>
                      <a:prstDash val="solid"/>
                      <a:round/>
                      <a:headEnd type="none" w="med" len="med"/>
                      <a:tailEnd type="none" w="med" len="med"/>
                    </a:lnL>
                    <a:lnR>
                      <a:noFill/>
                    </a:lnR>
                    <a:lnT>
                      <a:noFill/>
                    </a:lnT>
                    <a:lnB>
                      <a:noFill/>
                    </a:lnB>
                    <a:solidFill>
                      <a:srgbClr val="FFFFFF"/>
                    </a:solidFill>
                  </a:tcPr>
                </a:tc>
                <a:tc gridSpan="23">
                  <a:txBody>
                    <a:bodyPr/>
                    <a:lstStyle/>
                    <a:p>
                      <a:pPr algn="l" fontAlgn="b"/>
                      <a:r>
                        <a:rPr lang="en-US" sz="1400" b="0" i="0" u="none" strike="noStrike">
                          <a:solidFill>
                            <a:srgbClr val="000000"/>
                          </a:solidFill>
                          <a:latin typeface="Calibri"/>
                        </a:rPr>
                        <a:t>proximity of the objects from the vehicle in real time and generates one or more alarms based on proximity of objects from the vehicle</a:t>
                      </a:r>
                    </a:p>
                  </a:txBody>
                  <a:tcPr marL="5080" marR="5080" marT="5080" marB="0" anchor="b">
                    <a:lnL>
                      <a:noFill/>
                    </a:lnL>
                    <a:lnR>
                      <a:noFill/>
                    </a:lnR>
                    <a:lnT>
                      <a:noFill/>
                    </a:lnT>
                    <a:lnB>
                      <a:noFill/>
                    </a:lnB>
                    <a:solidFill>
                      <a:srgbClr val="FFFFFF"/>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b"/>
                      <a:r>
                        <a:rPr lang="en-US" sz="1100" b="0" i="0" u="none" strike="noStrike">
                          <a:solidFill>
                            <a:srgbClr val="000000"/>
                          </a:solidFill>
                          <a:latin typeface="Calibri"/>
                        </a:rPr>
                        <a:t> </a:t>
                      </a:r>
                    </a:p>
                  </a:txBody>
                  <a:tcPr marL="5080" marR="5080" marT="508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tr>
              <a:tr h="210369">
                <a:tc>
                  <a:txBody>
                    <a:bodyPr/>
                    <a:lstStyle/>
                    <a:p>
                      <a:pPr algn="l" fontAlgn="b"/>
                      <a:r>
                        <a:rPr lang="en-US" sz="1400" b="0" i="0" u="none" strike="noStrike">
                          <a:solidFill>
                            <a:srgbClr val="000000"/>
                          </a:solidFill>
                          <a:latin typeface="Calibri"/>
                        </a:rPr>
                        <a:t> </a:t>
                      </a:r>
                    </a:p>
                  </a:txBody>
                  <a:tcPr marL="5080" marR="5080" marT="5080" marB="0" anchor="b">
                    <a:lnL w="12700" cap="flat" cmpd="sng" algn="ctr">
                      <a:solidFill>
                        <a:srgbClr val="000000"/>
                      </a:solidFill>
                      <a:prstDash val="solid"/>
                      <a:round/>
                      <a:headEnd type="none" w="med" len="med"/>
                      <a:tailEnd type="none" w="med" len="med"/>
                    </a:lnL>
                    <a:lnR>
                      <a:noFill/>
                    </a:lnR>
                    <a:lnT>
                      <a:noFill/>
                    </a:lnT>
                    <a:lnB>
                      <a:noFill/>
                    </a:lnB>
                    <a:solidFill>
                      <a:srgbClr val="FFFFFF"/>
                    </a:solidFill>
                  </a:tcPr>
                </a:tc>
                <a:tc gridSpan="4">
                  <a:txBody>
                    <a:bodyPr/>
                    <a:lstStyle/>
                    <a:p>
                      <a:pPr algn="l" fontAlgn="b"/>
                      <a:r>
                        <a:rPr lang="en-US" sz="1400" b="0" i="0" u="none" strike="noStrike" dirty="0">
                          <a:solidFill>
                            <a:srgbClr val="000000"/>
                          </a:solidFill>
                          <a:latin typeface="Calibri"/>
                        </a:rPr>
                        <a:t>to avoid collision.</a:t>
                      </a:r>
                    </a:p>
                  </a:txBody>
                  <a:tcPr marL="5080" marR="5080" marT="5080" marB="0" anchor="b">
                    <a:lnL>
                      <a:noFill/>
                    </a:lnL>
                    <a:lnR>
                      <a:noFill/>
                    </a:lnR>
                    <a:lnT>
                      <a:noFill/>
                    </a:lnT>
                    <a:lnB>
                      <a:noFill/>
                    </a:lnB>
                    <a:solidFill>
                      <a:srgbClr val="FFFFFF"/>
                    </a:solidFill>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b"/>
                      <a:r>
                        <a:rPr lang="en-US" sz="1100" b="0" i="0" u="none" strike="noStrike">
                          <a:solidFill>
                            <a:srgbClr val="000000"/>
                          </a:solidFill>
                          <a:latin typeface="Calibri"/>
                        </a:rPr>
                        <a:t> </a:t>
                      </a:r>
                    </a:p>
                  </a:txBody>
                  <a:tcPr marL="5080" marR="5080" marT="5080" marB="0" anchor="b">
                    <a:lnL>
                      <a:noFill/>
                    </a:lnL>
                    <a:lnR>
                      <a:noFill/>
                    </a:lnR>
                    <a:lnT>
                      <a:noFill/>
                    </a:lnT>
                    <a:lnB>
                      <a:noFill/>
                    </a:lnB>
                    <a:solidFill>
                      <a:srgbClr val="FFFFFF"/>
                    </a:solidFill>
                  </a:tcPr>
                </a:tc>
                <a:tc>
                  <a:txBody>
                    <a:bodyPr/>
                    <a:lstStyle/>
                    <a:p>
                      <a:pPr algn="l" fontAlgn="b"/>
                      <a:r>
                        <a:rPr lang="en-US" sz="1100" b="0" i="0" u="none" strike="noStrike">
                          <a:solidFill>
                            <a:srgbClr val="000000"/>
                          </a:solidFill>
                          <a:latin typeface="Calibri"/>
                        </a:rPr>
                        <a:t> </a:t>
                      </a:r>
                    </a:p>
                  </a:txBody>
                  <a:tcPr marL="5080" marR="5080" marT="5080" marB="0" anchor="b">
                    <a:lnL>
                      <a:noFill/>
                    </a:lnL>
                    <a:lnR>
                      <a:noFill/>
                    </a:lnR>
                    <a:lnT>
                      <a:noFill/>
                    </a:lnT>
                    <a:lnB>
                      <a:noFill/>
                    </a:lnB>
                    <a:solidFill>
                      <a:srgbClr val="FFFFFF"/>
                    </a:solidFill>
                  </a:tcPr>
                </a:tc>
                <a:tc>
                  <a:txBody>
                    <a:bodyPr/>
                    <a:lstStyle/>
                    <a:p>
                      <a:pPr algn="l" fontAlgn="b"/>
                      <a:r>
                        <a:rPr lang="en-US" sz="1100" b="0" i="0" u="none" strike="noStrike">
                          <a:solidFill>
                            <a:srgbClr val="000000"/>
                          </a:solidFill>
                          <a:latin typeface="Calibri"/>
                        </a:rPr>
                        <a:t> </a:t>
                      </a:r>
                    </a:p>
                  </a:txBody>
                  <a:tcPr marL="5080" marR="5080" marT="5080" marB="0" anchor="b">
                    <a:lnL>
                      <a:noFill/>
                    </a:lnL>
                    <a:lnR>
                      <a:noFill/>
                    </a:lnR>
                    <a:lnT>
                      <a:noFill/>
                    </a:lnT>
                    <a:lnB>
                      <a:noFill/>
                    </a:lnB>
                    <a:solidFill>
                      <a:srgbClr val="FFFFFF"/>
                    </a:solidFill>
                  </a:tcPr>
                </a:tc>
                <a:tc>
                  <a:txBody>
                    <a:bodyPr/>
                    <a:lstStyle/>
                    <a:p>
                      <a:pPr algn="l" fontAlgn="b"/>
                      <a:r>
                        <a:rPr lang="en-US" sz="1100" b="0" i="0" u="none" strike="noStrike">
                          <a:solidFill>
                            <a:srgbClr val="000000"/>
                          </a:solidFill>
                          <a:latin typeface="Calibri"/>
                        </a:rPr>
                        <a:t> </a:t>
                      </a:r>
                    </a:p>
                  </a:txBody>
                  <a:tcPr marL="5080" marR="5080" marT="5080" marB="0" anchor="b">
                    <a:lnL>
                      <a:noFill/>
                    </a:lnL>
                    <a:lnR>
                      <a:noFill/>
                    </a:lnR>
                    <a:lnT>
                      <a:noFill/>
                    </a:lnT>
                    <a:lnB>
                      <a:noFill/>
                    </a:lnB>
                    <a:solidFill>
                      <a:srgbClr val="FFFFFF"/>
                    </a:solidFill>
                  </a:tcPr>
                </a:tc>
                <a:tc>
                  <a:txBody>
                    <a:bodyPr/>
                    <a:lstStyle/>
                    <a:p>
                      <a:pPr algn="l" fontAlgn="b"/>
                      <a:r>
                        <a:rPr lang="en-US" sz="1100" b="0" i="0" u="none" strike="noStrike">
                          <a:solidFill>
                            <a:srgbClr val="000000"/>
                          </a:solidFill>
                          <a:latin typeface="Calibri"/>
                        </a:rPr>
                        <a:t> </a:t>
                      </a:r>
                    </a:p>
                  </a:txBody>
                  <a:tcPr marL="5080" marR="5080" marT="5080" marB="0" anchor="b">
                    <a:lnL>
                      <a:noFill/>
                    </a:lnL>
                    <a:lnR>
                      <a:noFill/>
                    </a:lnR>
                    <a:lnT>
                      <a:noFill/>
                    </a:lnT>
                    <a:lnB>
                      <a:noFill/>
                    </a:lnB>
                    <a:solidFill>
                      <a:srgbClr val="FFFFFF"/>
                    </a:solidFill>
                  </a:tcPr>
                </a:tc>
                <a:tc>
                  <a:txBody>
                    <a:bodyPr/>
                    <a:lstStyle/>
                    <a:p>
                      <a:pPr algn="l" fontAlgn="b"/>
                      <a:r>
                        <a:rPr lang="en-US" sz="1100" b="0" i="0" u="none" strike="noStrike">
                          <a:solidFill>
                            <a:srgbClr val="000000"/>
                          </a:solidFill>
                          <a:latin typeface="Calibri"/>
                        </a:rPr>
                        <a:t> </a:t>
                      </a:r>
                    </a:p>
                  </a:txBody>
                  <a:tcPr marL="5080" marR="5080" marT="5080" marB="0" anchor="b">
                    <a:lnL>
                      <a:noFill/>
                    </a:lnL>
                    <a:lnR>
                      <a:noFill/>
                    </a:lnR>
                    <a:lnT>
                      <a:noFill/>
                    </a:lnT>
                    <a:lnB>
                      <a:noFill/>
                    </a:lnB>
                    <a:solidFill>
                      <a:srgbClr val="FFFFFF"/>
                    </a:solidFill>
                  </a:tcPr>
                </a:tc>
                <a:tc>
                  <a:txBody>
                    <a:bodyPr/>
                    <a:lstStyle/>
                    <a:p>
                      <a:pPr algn="l" fontAlgn="b"/>
                      <a:r>
                        <a:rPr lang="en-US" sz="1100" b="0" i="0" u="none" strike="noStrike">
                          <a:solidFill>
                            <a:srgbClr val="000000"/>
                          </a:solidFill>
                          <a:latin typeface="Calibri"/>
                        </a:rPr>
                        <a:t> </a:t>
                      </a:r>
                    </a:p>
                  </a:txBody>
                  <a:tcPr marL="5080" marR="5080" marT="5080" marB="0" anchor="b">
                    <a:lnL>
                      <a:noFill/>
                    </a:lnL>
                    <a:lnR>
                      <a:noFill/>
                    </a:lnR>
                    <a:lnT>
                      <a:noFill/>
                    </a:lnT>
                    <a:lnB>
                      <a:noFill/>
                    </a:lnB>
                    <a:solidFill>
                      <a:srgbClr val="FFFFFF"/>
                    </a:solidFill>
                  </a:tcPr>
                </a:tc>
                <a:tc>
                  <a:txBody>
                    <a:bodyPr/>
                    <a:lstStyle/>
                    <a:p>
                      <a:pPr algn="l" fontAlgn="b"/>
                      <a:r>
                        <a:rPr lang="en-US" sz="1100" b="0" i="0" u="none" strike="noStrike">
                          <a:solidFill>
                            <a:srgbClr val="000000"/>
                          </a:solidFill>
                          <a:latin typeface="Calibri"/>
                        </a:rPr>
                        <a:t> </a:t>
                      </a:r>
                    </a:p>
                  </a:txBody>
                  <a:tcPr marL="5080" marR="5080" marT="5080" marB="0" anchor="b">
                    <a:lnL>
                      <a:noFill/>
                    </a:lnL>
                    <a:lnR>
                      <a:noFill/>
                    </a:lnR>
                    <a:lnT>
                      <a:noFill/>
                    </a:lnT>
                    <a:lnB>
                      <a:noFill/>
                    </a:lnB>
                    <a:solidFill>
                      <a:srgbClr val="FFFFFF"/>
                    </a:solidFill>
                  </a:tcPr>
                </a:tc>
                <a:tc>
                  <a:txBody>
                    <a:bodyPr/>
                    <a:lstStyle/>
                    <a:p>
                      <a:pPr algn="l" fontAlgn="b"/>
                      <a:r>
                        <a:rPr lang="en-US" sz="1100" b="0" i="0" u="none" strike="noStrike">
                          <a:solidFill>
                            <a:srgbClr val="000000"/>
                          </a:solidFill>
                          <a:latin typeface="Calibri"/>
                        </a:rPr>
                        <a:t> </a:t>
                      </a:r>
                    </a:p>
                  </a:txBody>
                  <a:tcPr marL="5080" marR="5080" marT="5080" marB="0" anchor="b">
                    <a:lnL>
                      <a:noFill/>
                    </a:lnL>
                    <a:lnR>
                      <a:noFill/>
                    </a:lnR>
                    <a:lnT>
                      <a:noFill/>
                    </a:lnT>
                    <a:lnB>
                      <a:noFill/>
                    </a:lnB>
                    <a:solidFill>
                      <a:srgbClr val="FFFFFF"/>
                    </a:solidFill>
                  </a:tcPr>
                </a:tc>
                <a:tc>
                  <a:txBody>
                    <a:bodyPr/>
                    <a:lstStyle/>
                    <a:p>
                      <a:pPr algn="l" fontAlgn="b"/>
                      <a:r>
                        <a:rPr lang="en-US" sz="1100" b="0" i="0" u="none" strike="noStrike">
                          <a:solidFill>
                            <a:srgbClr val="000000"/>
                          </a:solidFill>
                          <a:latin typeface="Calibri"/>
                        </a:rPr>
                        <a:t> </a:t>
                      </a:r>
                    </a:p>
                  </a:txBody>
                  <a:tcPr marL="5080" marR="5080" marT="5080" marB="0" anchor="b">
                    <a:lnL>
                      <a:noFill/>
                    </a:lnL>
                    <a:lnR>
                      <a:noFill/>
                    </a:lnR>
                    <a:lnT>
                      <a:noFill/>
                    </a:lnT>
                    <a:lnB>
                      <a:noFill/>
                    </a:lnB>
                    <a:solidFill>
                      <a:srgbClr val="FFFFFF"/>
                    </a:solidFill>
                  </a:tcPr>
                </a:tc>
                <a:tc>
                  <a:txBody>
                    <a:bodyPr/>
                    <a:lstStyle/>
                    <a:p>
                      <a:pPr algn="l" fontAlgn="b"/>
                      <a:r>
                        <a:rPr lang="en-US" sz="1100" b="0" i="0" u="none" strike="noStrike">
                          <a:solidFill>
                            <a:srgbClr val="000000"/>
                          </a:solidFill>
                          <a:latin typeface="Calibri"/>
                        </a:rPr>
                        <a:t> </a:t>
                      </a:r>
                    </a:p>
                  </a:txBody>
                  <a:tcPr marL="5080" marR="5080" marT="5080" marB="0" anchor="b">
                    <a:lnL>
                      <a:noFill/>
                    </a:lnL>
                    <a:lnR>
                      <a:noFill/>
                    </a:lnR>
                    <a:lnT>
                      <a:noFill/>
                    </a:lnT>
                    <a:lnB>
                      <a:noFill/>
                    </a:lnB>
                    <a:solidFill>
                      <a:srgbClr val="FFFFFF"/>
                    </a:solidFill>
                  </a:tcPr>
                </a:tc>
                <a:tc>
                  <a:txBody>
                    <a:bodyPr/>
                    <a:lstStyle/>
                    <a:p>
                      <a:pPr algn="l" fontAlgn="b"/>
                      <a:r>
                        <a:rPr lang="en-US" sz="1100" b="0" i="0" u="none" strike="noStrike">
                          <a:solidFill>
                            <a:srgbClr val="000000"/>
                          </a:solidFill>
                          <a:latin typeface="Calibri"/>
                        </a:rPr>
                        <a:t> </a:t>
                      </a:r>
                    </a:p>
                  </a:txBody>
                  <a:tcPr marL="5080" marR="5080" marT="5080" marB="0" anchor="b">
                    <a:lnL>
                      <a:noFill/>
                    </a:lnL>
                    <a:lnR>
                      <a:noFill/>
                    </a:lnR>
                    <a:lnT>
                      <a:noFill/>
                    </a:lnT>
                    <a:lnB>
                      <a:noFill/>
                    </a:lnB>
                    <a:solidFill>
                      <a:srgbClr val="FFFFFF"/>
                    </a:solidFill>
                  </a:tcPr>
                </a:tc>
                <a:tc>
                  <a:txBody>
                    <a:bodyPr/>
                    <a:lstStyle/>
                    <a:p>
                      <a:pPr algn="l" fontAlgn="b"/>
                      <a:r>
                        <a:rPr lang="en-US" sz="1100" b="0" i="0" u="none" strike="noStrike">
                          <a:solidFill>
                            <a:srgbClr val="000000"/>
                          </a:solidFill>
                          <a:latin typeface="Calibri"/>
                        </a:rPr>
                        <a:t> </a:t>
                      </a:r>
                    </a:p>
                  </a:txBody>
                  <a:tcPr marL="5080" marR="5080" marT="5080" marB="0" anchor="b">
                    <a:lnL>
                      <a:noFill/>
                    </a:lnL>
                    <a:lnR>
                      <a:noFill/>
                    </a:lnR>
                    <a:lnT>
                      <a:noFill/>
                    </a:lnT>
                    <a:lnB>
                      <a:noFill/>
                    </a:lnB>
                    <a:solidFill>
                      <a:srgbClr val="FFFFFF"/>
                    </a:solidFill>
                  </a:tcPr>
                </a:tc>
                <a:tc>
                  <a:txBody>
                    <a:bodyPr/>
                    <a:lstStyle/>
                    <a:p>
                      <a:pPr algn="l" fontAlgn="b"/>
                      <a:r>
                        <a:rPr lang="en-US" sz="1100" b="0" i="0" u="none" strike="noStrike">
                          <a:solidFill>
                            <a:srgbClr val="000000"/>
                          </a:solidFill>
                          <a:latin typeface="Calibri"/>
                        </a:rPr>
                        <a:t> </a:t>
                      </a:r>
                    </a:p>
                  </a:txBody>
                  <a:tcPr marL="5080" marR="5080" marT="5080" marB="0" anchor="b">
                    <a:lnL>
                      <a:noFill/>
                    </a:lnL>
                    <a:lnR>
                      <a:noFill/>
                    </a:lnR>
                    <a:lnT>
                      <a:noFill/>
                    </a:lnT>
                    <a:lnB>
                      <a:noFill/>
                    </a:lnB>
                    <a:solidFill>
                      <a:srgbClr val="FFFFFF"/>
                    </a:solidFill>
                  </a:tcPr>
                </a:tc>
                <a:tc>
                  <a:txBody>
                    <a:bodyPr/>
                    <a:lstStyle/>
                    <a:p>
                      <a:pPr algn="l" fontAlgn="b"/>
                      <a:r>
                        <a:rPr lang="en-US" sz="1100" b="0" i="0" u="none" strike="noStrike">
                          <a:solidFill>
                            <a:srgbClr val="000000"/>
                          </a:solidFill>
                          <a:latin typeface="Calibri"/>
                        </a:rPr>
                        <a:t> </a:t>
                      </a:r>
                    </a:p>
                  </a:txBody>
                  <a:tcPr marL="5080" marR="5080" marT="5080" marB="0" anchor="b">
                    <a:lnL>
                      <a:noFill/>
                    </a:lnL>
                    <a:lnR>
                      <a:noFill/>
                    </a:lnR>
                    <a:lnT>
                      <a:noFill/>
                    </a:lnT>
                    <a:lnB>
                      <a:noFill/>
                    </a:lnB>
                    <a:solidFill>
                      <a:srgbClr val="FFFFFF"/>
                    </a:solidFill>
                  </a:tcPr>
                </a:tc>
                <a:tc>
                  <a:txBody>
                    <a:bodyPr/>
                    <a:lstStyle/>
                    <a:p>
                      <a:pPr algn="l" fontAlgn="b"/>
                      <a:r>
                        <a:rPr lang="en-US" sz="1100" b="0" i="0" u="none" strike="noStrike">
                          <a:solidFill>
                            <a:srgbClr val="000000"/>
                          </a:solidFill>
                          <a:latin typeface="Calibri"/>
                        </a:rPr>
                        <a:t> </a:t>
                      </a:r>
                    </a:p>
                  </a:txBody>
                  <a:tcPr marL="5080" marR="5080" marT="5080" marB="0" anchor="b">
                    <a:lnL>
                      <a:noFill/>
                    </a:lnL>
                    <a:lnR>
                      <a:noFill/>
                    </a:lnR>
                    <a:lnT>
                      <a:noFill/>
                    </a:lnT>
                    <a:lnB>
                      <a:noFill/>
                    </a:lnB>
                    <a:solidFill>
                      <a:srgbClr val="FFFFFF"/>
                    </a:solidFill>
                  </a:tcPr>
                </a:tc>
                <a:tc>
                  <a:txBody>
                    <a:bodyPr/>
                    <a:lstStyle/>
                    <a:p>
                      <a:pPr algn="l" fontAlgn="b"/>
                      <a:r>
                        <a:rPr lang="en-US" sz="1100" b="0" i="0" u="none" strike="noStrike">
                          <a:solidFill>
                            <a:srgbClr val="000000"/>
                          </a:solidFill>
                          <a:latin typeface="Calibri"/>
                        </a:rPr>
                        <a:t> </a:t>
                      </a:r>
                    </a:p>
                  </a:txBody>
                  <a:tcPr marL="5080" marR="5080" marT="5080" marB="0" anchor="b">
                    <a:lnL>
                      <a:noFill/>
                    </a:lnL>
                    <a:lnR>
                      <a:noFill/>
                    </a:lnR>
                    <a:lnT>
                      <a:noFill/>
                    </a:lnT>
                    <a:lnB>
                      <a:noFill/>
                    </a:lnB>
                    <a:solidFill>
                      <a:srgbClr val="FFFFFF"/>
                    </a:solidFill>
                  </a:tcPr>
                </a:tc>
                <a:tc>
                  <a:txBody>
                    <a:bodyPr/>
                    <a:lstStyle/>
                    <a:p>
                      <a:pPr algn="l" fontAlgn="b"/>
                      <a:r>
                        <a:rPr lang="en-US" sz="1100" b="0" i="0" u="none" strike="noStrike">
                          <a:solidFill>
                            <a:srgbClr val="000000"/>
                          </a:solidFill>
                          <a:latin typeface="Calibri"/>
                        </a:rPr>
                        <a:t> </a:t>
                      </a:r>
                    </a:p>
                  </a:txBody>
                  <a:tcPr marL="5080" marR="5080" marT="5080" marB="0" anchor="b">
                    <a:lnL>
                      <a:noFill/>
                    </a:lnL>
                    <a:lnR>
                      <a:noFill/>
                    </a:lnR>
                    <a:lnT>
                      <a:noFill/>
                    </a:lnT>
                    <a:lnB>
                      <a:noFill/>
                    </a:lnB>
                    <a:solidFill>
                      <a:srgbClr val="FFFFFF"/>
                    </a:solidFill>
                  </a:tcPr>
                </a:tc>
                <a:tc>
                  <a:txBody>
                    <a:bodyPr/>
                    <a:lstStyle/>
                    <a:p>
                      <a:pPr algn="l" fontAlgn="b"/>
                      <a:r>
                        <a:rPr lang="en-US" sz="1100" b="0" i="0" u="none" strike="noStrike">
                          <a:solidFill>
                            <a:srgbClr val="000000"/>
                          </a:solidFill>
                          <a:latin typeface="Calibri"/>
                        </a:rPr>
                        <a:t> </a:t>
                      </a:r>
                    </a:p>
                  </a:txBody>
                  <a:tcPr marL="5080" marR="5080" marT="5080" marB="0" anchor="b">
                    <a:lnL>
                      <a:noFill/>
                    </a:lnL>
                    <a:lnR>
                      <a:noFill/>
                    </a:lnR>
                    <a:lnT>
                      <a:noFill/>
                    </a:lnT>
                    <a:lnB>
                      <a:noFill/>
                    </a:lnB>
                    <a:solidFill>
                      <a:srgbClr val="FFFFFF"/>
                    </a:solidFill>
                  </a:tcPr>
                </a:tc>
                <a:tc>
                  <a:txBody>
                    <a:bodyPr/>
                    <a:lstStyle/>
                    <a:p>
                      <a:pPr algn="l" fontAlgn="b"/>
                      <a:r>
                        <a:rPr lang="en-US" sz="1100" b="0" i="0" u="none" strike="noStrike">
                          <a:solidFill>
                            <a:srgbClr val="000000"/>
                          </a:solidFill>
                          <a:latin typeface="Calibri"/>
                        </a:rPr>
                        <a:t> </a:t>
                      </a:r>
                    </a:p>
                  </a:txBody>
                  <a:tcPr marL="5080" marR="5080" marT="508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tr>
              <a:tr h="197092">
                <a:tc>
                  <a:txBody>
                    <a:bodyPr/>
                    <a:lstStyle/>
                    <a:p>
                      <a:pPr algn="l" fontAlgn="b"/>
                      <a:r>
                        <a:rPr lang="en-US" sz="1100" b="0" i="0" u="none" strike="noStrike">
                          <a:solidFill>
                            <a:srgbClr val="000000"/>
                          </a:solidFill>
                          <a:latin typeface="Calibri"/>
                        </a:rPr>
                        <a:t> </a:t>
                      </a:r>
                    </a:p>
                  </a:txBody>
                  <a:tcPr marL="5080" marR="5080" marT="5080" marB="0" anchor="b">
                    <a:lnL w="1270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gn="l" fontAlgn="b"/>
                      <a:r>
                        <a:rPr lang="en-US" sz="1100" b="0" i="0" u="none" strike="noStrike">
                          <a:solidFill>
                            <a:srgbClr val="000000"/>
                          </a:solidFill>
                          <a:latin typeface="Calibri"/>
                        </a:rPr>
                        <a:t> </a:t>
                      </a:r>
                    </a:p>
                  </a:txBody>
                  <a:tcPr marL="5080" marR="5080" marT="5080" marB="0" anchor="b">
                    <a:lnL>
                      <a:noFill/>
                    </a:lnL>
                    <a:lnR>
                      <a:noFill/>
                    </a:lnR>
                    <a:lnT>
                      <a:noFill/>
                    </a:lnT>
                    <a:lnB>
                      <a:noFill/>
                    </a:lnB>
                    <a:solidFill>
                      <a:srgbClr val="FFFFFF"/>
                    </a:solidFill>
                  </a:tcPr>
                </a:tc>
                <a:tc>
                  <a:txBody>
                    <a:bodyPr/>
                    <a:lstStyle/>
                    <a:p>
                      <a:pPr algn="l" fontAlgn="b"/>
                      <a:r>
                        <a:rPr lang="en-US" sz="1100" b="0" i="0" u="none" strike="noStrike">
                          <a:solidFill>
                            <a:srgbClr val="000000"/>
                          </a:solidFill>
                          <a:latin typeface="Calibri"/>
                        </a:rPr>
                        <a:t> </a:t>
                      </a:r>
                    </a:p>
                  </a:txBody>
                  <a:tcPr marL="5080" marR="5080" marT="5080" marB="0" anchor="b">
                    <a:lnL>
                      <a:noFill/>
                    </a:lnL>
                    <a:lnR>
                      <a:noFill/>
                    </a:lnR>
                    <a:lnT>
                      <a:noFill/>
                    </a:lnT>
                    <a:lnB>
                      <a:noFill/>
                    </a:lnB>
                    <a:solidFill>
                      <a:srgbClr val="FFFFFF"/>
                    </a:solidFill>
                  </a:tcPr>
                </a:tc>
                <a:tc>
                  <a:txBody>
                    <a:bodyPr/>
                    <a:lstStyle/>
                    <a:p>
                      <a:pPr algn="l" fontAlgn="b"/>
                      <a:r>
                        <a:rPr lang="en-US" sz="1100" b="0" i="0" u="none" strike="noStrike">
                          <a:solidFill>
                            <a:srgbClr val="000000"/>
                          </a:solidFill>
                          <a:latin typeface="Calibri"/>
                        </a:rPr>
                        <a:t> </a:t>
                      </a:r>
                    </a:p>
                  </a:txBody>
                  <a:tcPr marL="5080" marR="5080" marT="5080" marB="0" anchor="b">
                    <a:lnL>
                      <a:noFill/>
                    </a:lnL>
                    <a:lnR>
                      <a:noFill/>
                    </a:lnR>
                    <a:lnT>
                      <a:noFill/>
                    </a:lnT>
                    <a:lnB>
                      <a:noFill/>
                    </a:lnB>
                    <a:solidFill>
                      <a:srgbClr val="FFFFFF"/>
                    </a:solidFill>
                  </a:tcPr>
                </a:tc>
                <a:tc>
                  <a:txBody>
                    <a:bodyPr/>
                    <a:lstStyle/>
                    <a:p>
                      <a:pPr algn="l" fontAlgn="b"/>
                      <a:r>
                        <a:rPr lang="en-US" sz="1100" b="0" i="0" u="none" strike="noStrike">
                          <a:solidFill>
                            <a:srgbClr val="000000"/>
                          </a:solidFill>
                          <a:latin typeface="Calibri"/>
                        </a:rPr>
                        <a:t> </a:t>
                      </a:r>
                    </a:p>
                  </a:txBody>
                  <a:tcPr marL="5080" marR="5080" marT="5080" marB="0" anchor="b">
                    <a:lnL>
                      <a:noFill/>
                    </a:lnL>
                    <a:lnR>
                      <a:noFill/>
                    </a:lnR>
                    <a:lnT>
                      <a:noFill/>
                    </a:lnT>
                    <a:lnB>
                      <a:noFill/>
                    </a:lnB>
                    <a:solidFill>
                      <a:srgbClr val="FFFFFF"/>
                    </a:solidFill>
                  </a:tcPr>
                </a:tc>
                <a:tc>
                  <a:txBody>
                    <a:bodyPr/>
                    <a:lstStyle/>
                    <a:p>
                      <a:pPr algn="l" fontAlgn="b"/>
                      <a:r>
                        <a:rPr lang="en-US" sz="1100" b="0" i="0" u="none" strike="noStrike">
                          <a:solidFill>
                            <a:srgbClr val="000000"/>
                          </a:solidFill>
                          <a:latin typeface="Calibri"/>
                        </a:rPr>
                        <a:t> </a:t>
                      </a:r>
                    </a:p>
                  </a:txBody>
                  <a:tcPr marL="5080" marR="5080" marT="5080" marB="0" anchor="b">
                    <a:lnL>
                      <a:noFill/>
                    </a:lnL>
                    <a:lnR>
                      <a:noFill/>
                    </a:lnR>
                    <a:lnT>
                      <a:noFill/>
                    </a:lnT>
                    <a:lnB>
                      <a:noFill/>
                    </a:lnB>
                    <a:solidFill>
                      <a:srgbClr val="FFFFFF"/>
                    </a:solidFill>
                  </a:tcPr>
                </a:tc>
                <a:tc>
                  <a:txBody>
                    <a:bodyPr/>
                    <a:lstStyle/>
                    <a:p>
                      <a:pPr algn="l" fontAlgn="b"/>
                      <a:r>
                        <a:rPr lang="en-US" sz="1100" b="0" i="0" u="none" strike="noStrike">
                          <a:solidFill>
                            <a:srgbClr val="000000"/>
                          </a:solidFill>
                          <a:latin typeface="Calibri"/>
                        </a:rPr>
                        <a:t> </a:t>
                      </a:r>
                    </a:p>
                  </a:txBody>
                  <a:tcPr marL="5080" marR="5080" marT="5080" marB="0" anchor="b">
                    <a:lnL>
                      <a:noFill/>
                    </a:lnL>
                    <a:lnR>
                      <a:noFill/>
                    </a:lnR>
                    <a:lnT>
                      <a:noFill/>
                    </a:lnT>
                    <a:lnB>
                      <a:noFill/>
                    </a:lnB>
                    <a:solidFill>
                      <a:srgbClr val="FFFFFF"/>
                    </a:solidFill>
                  </a:tcPr>
                </a:tc>
                <a:tc>
                  <a:txBody>
                    <a:bodyPr/>
                    <a:lstStyle/>
                    <a:p>
                      <a:pPr algn="l" fontAlgn="b"/>
                      <a:r>
                        <a:rPr lang="en-US" sz="1100" b="0" i="0" u="none" strike="noStrike">
                          <a:solidFill>
                            <a:srgbClr val="000000"/>
                          </a:solidFill>
                          <a:latin typeface="Calibri"/>
                        </a:rPr>
                        <a:t> </a:t>
                      </a:r>
                    </a:p>
                  </a:txBody>
                  <a:tcPr marL="5080" marR="5080" marT="5080" marB="0" anchor="b">
                    <a:lnL>
                      <a:noFill/>
                    </a:lnL>
                    <a:lnR>
                      <a:noFill/>
                    </a:lnR>
                    <a:lnT>
                      <a:noFill/>
                    </a:lnT>
                    <a:lnB>
                      <a:noFill/>
                    </a:lnB>
                    <a:solidFill>
                      <a:srgbClr val="FFFFFF"/>
                    </a:solidFill>
                  </a:tcPr>
                </a:tc>
                <a:tc>
                  <a:txBody>
                    <a:bodyPr/>
                    <a:lstStyle/>
                    <a:p>
                      <a:pPr algn="l" fontAlgn="b"/>
                      <a:r>
                        <a:rPr lang="en-US" sz="1100" b="0" i="0" u="none" strike="noStrike">
                          <a:solidFill>
                            <a:srgbClr val="000000"/>
                          </a:solidFill>
                          <a:latin typeface="Calibri"/>
                        </a:rPr>
                        <a:t> </a:t>
                      </a:r>
                    </a:p>
                  </a:txBody>
                  <a:tcPr marL="5080" marR="5080" marT="5080" marB="0" anchor="b">
                    <a:lnL>
                      <a:noFill/>
                    </a:lnL>
                    <a:lnR>
                      <a:noFill/>
                    </a:lnR>
                    <a:lnT>
                      <a:noFill/>
                    </a:lnT>
                    <a:lnB>
                      <a:noFill/>
                    </a:lnB>
                    <a:solidFill>
                      <a:srgbClr val="FFFFFF"/>
                    </a:solidFill>
                  </a:tcPr>
                </a:tc>
                <a:tc>
                  <a:txBody>
                    <a:bodyPr/>
                    <a:lstStyle/>
                    <a:p>
                      <a:pPr algn="l" fontAlgn="b"/>
                      <a:r>
                        <a:rPr lang="en-US" sz="1100" b="0" i="0" u="none" strike="noStrike">
                          <a:solidFill>
                            <a:srgbClr val="000000"/>
                          </a:solidFill>
                          <a:latin typeface="Calibri"/>
                        </a:rPr>
                        <a:t> </a:t>
                      </a:r>
                    </a:p>
                  </a:txBody>
                  <a:tcPr marL="5080" marR="5080" marT="5080" marB="0" anchor="b">
                    <a:lnL>
                      <a:noFill/>
                    </a:lnL>
                    <a:lnR>
                      <a:noFill/>
                    </a:lnR>
                    <a:lnT>
                      <a:noFill/>
                    </a:lnT>
                    <a:lnB>
                      <a:noFill/>
                    </a:lnB>
                    <a:solidFill>
                      <a:srgbClr val="FFFFFF"/>
                    </a:solidFill>
                  </a:tcPr>
                </a:tc>
                <a:tc>
                  <a:txBody>
                    <a:bodyPr/>
                    <a:lstStyle/>
                    <a:p>
                      <a:pPr algn="l" fontAlgn="b"/>
                      <a:r>
                        <a:rPr lang="en-US" sz="1100" b="0" i="0" u="none" strike="noStrike">
                          <a:solidFill>
                            <a:srgbClr val="000000"/>
                          </a:solidFill>
                          <a:latin typeface="Calibri"/>
                        </a:rPr>
                        <a:t> </a:t>
                      </a:r>
                    </a:p>
                  </a:txBody>
                  <a:tcPr marL="5080" marR="5080" marT="5080" marB="0" anchor="b">
                    <a:lnL>
                      <a:noFill/>
                    </a:lnL>
                    <a:lnR>
                      <a:noFill/>
                    </a:lnR>
                    <a:lnT>
                      <a:noFill/>
                    </a:lnT>
                    <a:lnB>
                      <a:noFill/>
                    </a:lnB>
                    <a:solidFill>
                      <a:srgbClr val="FFFFFF"/>
                    </a:solidFill>
                  </a:tcPr>
                </a:tc>
                <a:tc>
                  <a:txBody>
                    <a:bodyPr/>
                    <a:lstStyle/>
                    <a:p>
                      <a:pPr algn="l" fontAlgn="b"/>
                      <a:r>
                        <a:rPr lang="en-US" sz="1100" b="0" i="0" u="none" strike="noStrike">
                          <a:solidFill>
                            <a:srgbClr val="000000"/>
                          </a:solidFill>
                          <a:latin typeface="Calibri"/>
                        </a:rPr>
                        <a:t> </a:t>
                      </a:r>
                    </a:p>
                  </a:txBody>
                  <a:tcPr marL="5080" marR="5080" marT="5080" marB="0" anchor="b">
                    <a:lnL>
                      <a:noFill/>
                    </a:lnL>
                    <a:lnR>
                      <a:noFill/>
                    </a:lnR>
                    <a:lnT>
                      <a:noFill/>
                    </a:lnT>
                    <a:lnB>
                      <a:noFill/>
                    </a:lnB>
                    <a:solidFill>
                      <a:srgbClr val="FFFFFF"/>
                    </a:solidFill>
                  </a:tcPr>
                </a:tc>
                <a:tc>
                  <a:txBody>
                    <a:bodyPr/>
                    <a:lstStyle/>
                    <a:p>
                      <a:pPr algn="l" fontAlgn="b"/>
                      <a:r>
                        <a:rPr lang="en-US" sz="1100" b="0" i="0" u="none" strike="noStrike">
                          <a:solidFill>
                            <a:srgbClr val="000000"/>
                          </a:solidFill>
                          <a:latin typeface="Calibri"/>
                        </a:rPr>
                        <a:t> </a:t>
                      </a:r>
                    </a:p>
                  </a:txBody>
                  <a:tcPr marL="5080" marR="5080" marT="5080" marB="0" anchor="b">
                    <a:lnL>
                      <a:noFill/>
                    </a:lnL>
                    <a:lnR>
                      <a:noFill/>
                    </a:lnR>
                    <a:lnT>
                      <a:noFill/>
                    </a:lnT>
                    <a:lnB>
                      <a:noFill/>
                    </a:lnB>
                    <a:solidFill>
                      <a:srgbClr val="FFFFFF"/>
                    </a:solidFill>
                  </a:tcPr>
                </a:tc>
                <a:tc>
                  <a:txBody>
                    <a:bodyPr/>
                    <a:lstStyle/>
                    <a:p>
                      <a:pPr algn="l" fontAlgn="b"/>
                      <a:r>
                        <a:rPr lang="en-US" sz="1100" b="0" i="0" u="none" strike="noStrike">
                          <a:solidFill>
                            <a:srgbClr val="000000"/>
                          </a:solidFill>
                          <a:latin typeface="Calibri"/>
                        </a:rPr>
                        <a:t> </a:t>
                      </a:r>
                    </a:p>
                  </a:txBody>
                  <a:tcPr marL="5080" marR="5080" marT="5080" marB="0" anchor="b">
                    <a:lnL>
                      <a:noFill/>
                    </a:lnL>
                    <a:lnR>
                      <a:noFill/>
                    </a:lnR>
                    <a:lnT>
                      <a:noFill/>
                    </a:lnT>
                    <a:lnB>
                      <a:noFill/>
                    </a:lnB>
                    <a:solidFill>
                      <a:srgbClr val="FFFFFF"/>
                    </a:solidFill>
                  </a:tcPr>
                </a:tc>
                <a:tc>
                  <a:txBody>
                    <a:bodyPr/>
                    <a:lstStyle/>
                    <a:p>
                      <a:pPr algn="l" fontAlgn="b"/>
                      <a:r>
                        <a:rPr lang="en-US" sz="1100" b="0" i="0" u="none" strike="noStrike">
                          <a:solidFill>
                            <a:srgbClr val="000000"/>
                          </a:solidFill>
                          <a:latin typeface="Calibri"/>
                        </a:rPr>
                        <a:t> </a:t>
                      </a:r>
                    </a:p>
                  </a:txBody>
                  <a:tcPr marL="5080" marR="5080" marT="5080" marB="0" anchor="b">
                    <a:lnL>
                      <a:noFill/>
                    </a:lnL>
                    <a:lnR>
                      <a:noFill/>
                    </a:lnR>
                    <a:lnT>
                      <a:noFill/>
                    </a:lnT>
                    <a:lnB>
                      <a:noFill/>
                    </a:lnB>
                    <a:solidFill>
                      <a:srgbClr val="FFFFFF"/>
                    </a:solidFill>
                  </a:tcPr>
                </a:tc>
                <a:tc>
                  <a:txBody>
                    <a:bodyPr/>
                    <a:lstStyle/>
                    <a:p>
                      <a:pPr algn="l" fontAlgn="b"/>
                      <a:r>
                        <a:rPr lang="en-US" sz="1100" b="0" i="0" u="none" strike="noStrike">
                          <a:solidFill>
                            <a:srgbClr val="000000"/>
                          </a:solidFill>
                          <a:latin typeface="Calibri"/>
                        </a:rPr>
                        <a:t> </a:t>
                      </a:r>
                    </a:p>
                  </a:txBody>
                  <a:tcPr marL="5080" marR="5080" marT="5080" marB="0" anchor="b">
                    <a:lnL>
                      <a:noFill/>
                    </a:lnL>
                    <a:lnR>
                      <a:noFill/>
                    </a:lnR>
                    <a:lnT>
                      <a:noFill/>
                    </a:lnT>
                    <a:lnB>
                      <a:noFill/>
                    </a:lnB>
                    <a:solidFill>
                      <a:srgbClr val="FFFFFF"/>
                    </a:solidFill>
                  </a:tcPr>
                </a:tc>
                <a:tc>
                  <a:txBody>
                    <a:bodyPr/>
                    <a:lstStyle/>
                    <a:p>
                      <a:pPr algn="l" fontAlgn="b"/>
                      <a:r>
                        <a:rPr lang="en-US" sz="1100" b="0" i="0" u="none" strike="noStrike">
                          <a:solidFill>
                            <a:srgbClr val="000000"/>
                          </a:solidFill>
                          <a:latin typeface="Calibri"/>
                        </a:rPr>
                        <a:t> </a:t>
                      </a:r>
                    </a:p>
                  </a:txBody>
                  <a:tcPr marL="5080" marR="5080" marT="5080" marB="0" anchor="b">
                    <a:lnL>
                      <a:noFill/>
                    </a:lnL>
                    <a:lnR>
                      <a:noFill/>
                    </a:lnR>
                    <a:lnT>
                      <a:noFill/>
                    </a:lnT>
                    <a:lnB>
                      <a:noFill/>
                    </a:lnB>
                    <a:solidFill>
                      <a:srgbClr val="FFFFFF"/>
                    </a:solidFill>
                  </a:tcPr>
                </a:tc>
                <a:tc>
                  <a:txBody>
                    <a:bodyPr/>
                    <a:lstStyle/>
                    <a:p>
                      <a:pPr algn="l" fontAlgn="b"/>
                      <a:r>
                        <a:rPr lang="en-US" sz="1100" b="0" i="0" u="none" strike="noStrike">
                          <a:solidFill>
                            <a:srgbClr val="000000"/>
                          </a:solidFill>
                          <a:latin typeface="Calibri"/>
                        </a:rPr>
                        <a:t> </a:t>
                      </a:r>
                    </a:p>
                  </a:txBody>
                  <a:tcPr marL="5080" marR="5080" marT="5080" marB="0" anchor="b">
                    <a:lnL>
                      <a:noFill/>
                    </a:lnL>
                    <a:lnR>
                      <a:noFill/>
                    </a:lnR>
                    <a:lnT>
                      <a:noFill/>
                    </a:lnT>
                    <a:lnB>
                      <a:noFill/>
                    </a:lnB>
                    <a:solidFill>
                      <a:srgbClr val="FFFFFF"/>
                    </a:solidFill>
                  </a:tcPr>
                </a:tc>
                <a:tc>
                  <a:txBody>
                    <a:bodyPr/>
                    <a:lstStyle/>
                    <a:p>
                      <a:pPr algn="l" fontAlgn="b"/>
                      <a:r>
                        <a:rPr lang="en-US" sz="1100" b="0" i="0" u="none" strike="noStrike">
                          <a:solidFill>
                            <a:srgbClr val="000000"/>
                          </a:solidFill>
                          <a:latin typeface="Calibri"/>
                        </a:rPr>
                        <a:t> </a:t>
                      </a:r>
                    </a:p>
                  </a:txBody>
                  <a:tcPr marL="5080" marR="5080" marT="5080" marB="0" anchor="b">
                    <a:lnL>
                      <a:noFill/>
                    </a:lnL>
                    <a:lnR>
                      <a:noFill/>
                    </a:lnR>
                    <a:lnT>
                      <a:noFill/>
                    </a:lnT>
                    <a:lnB>
                      <a:noFill/>
                    </a:lnB>
                    <a:solidFill>
                      <a:srgbClr val="FFFFFF"/>
                    </a:solidFill>
                  </a:tcPr>
                </a:tc>
                <a:tc>
                  <a:txBody>
                    <a:bodyPr/>
                    <a:lstStyle/>
                    <a:p>
                      <a:pPr algn="l" fontAlgn="b"/>
                      <a:r>
                        <a:rPr lang="en-US" sz="1100" b="0" i="0" u="none" strike="noStrike">
                          <a:solidFill>
                            <a:srgbClr val="000000"/>
                          </a:solidFill>
                          <a:latin typeface="Calibri"/>
                        </a:rPr>
                        <a:t> </a:t>
                      </a:r>
                    </a:p>
                  </a:txBody>
                  <a:tcPr marL="5080" marR="5080" marT="5080" marB="0" anchor="b">
                    <a:lnL>
                      <a:noFill/>
                    </a:lnL>
                    <a:lnR>
                      <a:noFill/>
                    </a:lnR>
                    <a:lnT>
                      <a:noFill/>
                    </a:lnT>
                    <a:lnB>
                      <a:noFill/>
                    </a:lnB>
                    <a:solidFill>
                      <a:srgbClr val="FFFFFF"/>
                    </a:solidFill>
                  </a:tcPr>
                </a:tc>
                <a:tc>
                  <a:txBody>
                    <a:bodyPr/>
                    <a:lstStyle/>
                    <a:p>
                      <a:pPr algn="l" fontAlgn="b"/>
                      <a:r>
                        <a:rPr lang="en-US" sz="1100" b="0" i="0" u="none" strike="noStrike">
                          <a:solidFill>
                            <a:srgbClr val="000000"/>
                          </a:solidFill>
                          <a:latin typeface="Calibri"/>
                        </a:rPr>
                        <a:t> </a:t>
                      </a:r>
                    </a:p>
                  </a:txBody>
                  <a:tcPr marL="5080" marR="5080" marT="5080" marB="0" anchor="b">
                    <a:lnL>
                      <a:noFill/>
                    </a:lnL>
                    <a:lnR>
                      <a:noFill/>
                    </a:lnR>
                    <a:lnT>
                      <a:noFill/>
                    </a:lnT>
                    <a:lnB>
                      <a:noFill/>
                    </a:lnB>
                    <a:solidFill>
                      <a:srgbClr val="FFFFFF"/>
                    </a:solidFill>
                  </a:tcPr>
                </a:tc>
                <a:tc>
                  <a:txBody>
                    <a:bodyPr/>
                    <a:lstStyle/>
                    <a:p>
                      <a:pPr algn="l" fontAlgn="b"/>
                      <a:r>
                        <a:rPr lang="en-US" sz="1100" b="0" i="0" u="none" strike="noStrike">
                          <a:solidFill>
                            <a:srgbClr val="000000"/>
                          </a:solidFill>
                          <a:latin typeface="Calibri"/>
                        </a:rPr>
                        <a:t> </a:t>
                      </a:r>
                    </a:p>
                  </a:txBody>
                  <a:tcPr marL="5080" marR="5080" marT="5080" marB="0" anchor="b">
                    <a:lnL>
                      <a:noFill/>
                    </a:lnL>
                    <a:lnR>
                      <a:noFill/>
                    </a:lnR>
                    <a:lnT>
                      <a:noFill/>
                    </a:lnT>
                    <a:lnB>
                      <a:noFill/>
                    </a:lnB>
                    <a:solidFill>
                      <a:srgbClr val="FFFFFF"/>
                    </a:solidFill>
                  </a:tcPr>
                </a:tc>
                <a:tc>
                  <a:txBody>
                    <a:bodyPr/>
                    <a:lstStyle/>
                    <a:p>
                      <a:pPr algn="l" fontAlgn="b"/>
                      <a:r>
                        <a:rPr lang="en-US" sz="1100" b="0" i="0" u="none" strike="noStrike">
                          <a:solidFill>
                            <a:srgbClr val="000000"/>
                          </a:solidFill>
                          <a:latin typeface="Calibri"/>
                        </a:rPr>
                        <a:t> </a:t>
                      </a:r>
                    </a:p>
                  </a:txBody>
                  <a:tcPr marL="5080" marR="5080" marT="5080" marB="0" anchor="b">
                    <a:lnL>
                      <a:noFill/>
                    </a:lnL>
                    <a:lnR>
                      <a:noFill/>
                    </a:lnR>
                    <a:lnT>
                      <a:noFill/>
                    </a:lnT>
                    <a:lnB>
                      <a:noFill/>
                    </a:lnB>
                    <a:solidFill>
                      <a:srgbClr val="FFFFFF"/>
                    </a:solidFill>
                  </a:tcPr>
                </a:tc>
                <a:tc>
                  <a:txBody>
                    <a:bodyPr/>
                    <a:lstStyle/>
                    <a:p>
                      <a:pPr algn="l" fontAlgn="b"/>
                      <a:r>
                        <a:rPr lang="en-US" sz="1100" b="0" i="0" u="none" strike="noStrike">
                          <a:solidFill>
                            <a:srgbClr val="000000"/>
                          </a:solidFill>
                          <a:latin typeface="Calibri"/>
                        </a:rPr>
                        <a:t> </a:t>
                      </a:r>
                    </a:p>
                  </a:txBody>
                  <a:tcPr marL="5080" marR="5080" marT="5080" marB="0" anchor="b">
                    <a:lnL>
                      <a:noFill/>
                    </a:lnL>
                    <a:lnR>
                      <a:noFill/>
                    </a:lnR>
                    <a:lnT>
                      <a:noFill/>
                    </a:lnT>
                    <a:lnB>
                      <a:noFill/>
                    </a:lnB>
                    <a:solidFill>
                      <a:srgbClr val="FFFFFF"/>
                    </a:solidFill>
                  </a:tcPr>
                </a:tc>
                <a:tc>
                  <a:txBody>
                    <a:bodyPr/>
                    <a:lstStyle/>
                    <a:p>
                      <a:pPr algn="l" fontAlgn="b"/>
                      <a:r>
                        <a:rPr lang="en-US" sz="1100" b="0" i="0" u="none" strike="noStrike">
                          <a:solidFill>
                            <a:srgbClr val="000000"/>
                          </a:solidFill>
                          <a:latin typeface="Calibri"/>
                        </a:rPr>
                        <a:t> </a:t>
                      </a:r>
                    </a:p>
                  </a:txBody>
                  <a:tcPr marL="5080" marR="5080" marT="508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tr>
              <a:tr h="202723">
                <a:tc>
                  <a:txBody>
                    <a:bodyPr/>
                    <a:lstStyle/>
                    <a:p>
                      <a:pPr algn="l" fontAlgn="b"/>
                      <a:r>
                        <a:rPr lang="en-US" sz="1100" b="0" i="0" u="none" strike="noStrike">
                          <a:solidFill>
                            <a:srgbClr val="000000"/>
                          </a:solidFill>
                          <a:latin typeface="Calibri"/>
                        </a:rPr>
                        <a:t> </a:t>
                      </a:r>
                    </a:p>
                  </a:txBody>
                  <a:tcPr marL="5080" marR="5080" marT="5080"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latin typeface="Calibri"/>
                        </a:rPr>
                        <a:t> </a:t>
                      </a:r>
                    </a:p>
                  </a:txBody>
                  <a:tcPr marL="5080" marR="5080" marT="5080"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latin typeface="Calibri"/>
                        </a:rPr>
                        <a:t> </a:t>
                      </a:r>
                    </a:p>
                  </a:txBody>
                  <a:tcPr marL="5080" marR="5080" marT="5080"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latin typeface="Calibri"/>
                        </a:rPr>
                        <a:t> </a:t>
                      </a:r>
                    </a:p>
                  </a:txBody>
                  <a:tcPr marL="5080" marR="5080" marT="5080"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latin typeface="Calibri"/>
                        </a:rPr>
                        <a:t> </a:t>
                      </a:r>
                    </a:p>
                  </a:txBody>
                  <a:tcPr marL="5080" marR="5080" marT="5080"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latin typeface="Calibri"/>
                        </a:rPr>
                        <a:t> </a:t>
                      </a:r>
                    </a:p>
                  </a:txBody>
                  <a:tcPr marL="5080" marR="5080" marT="5080"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latin typeface="Calibri"/>
                        </a:rPr>
                        <a:t> </a:t>
                      </a:r>
                    </a:p>
                  </a:txBody>
                  <a:tcPr marL="5080" marR="5080" marT="5080"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latin typeface="Calibri"/>
                        </a:rPr>
                        <a:t> </a:t>
                      </a:r>
                    </a:p>
                  </a:txBody>
                  <a:tcPr marL="5080" marR="5080" marT="5080"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latin typeface="Calibri"/>
                        </a:rPr>
                        <a:t> </a:t>
                      </a:r>
                    </a:p>
                  </a:txBody>
                  <a:tcPr marL="5080" marR="5080" marT="5080"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latin typeface="Calibri"/>
                        </a:rPr>
                        <a:t> </a:t>
                      </a:r>
                    </a:p>
                  </a:txBody>
                  <a:tcPr marL="5080" marR="5080" marT="5080"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latin typeface="Calibri"/>
                        </a:rPr>
                        <a:t> </a:t>
                      </a:r>
                    </a:p>
                  </a:txBody>
                  <a:tcPr marL="5080" marR="5080" marT="5080"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latin typeface="Calibri"/>
                        </a:rPr>
                        <a:t> </a:t>
                      </a:r>
                    </a:p>
                  </a:txBody>
                  <a:tcPr marL="5080" marR="5080" marT="5080"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latin typeface="Calibri"/>
                        </a:rPr>
                        <a:t> </a:t>
                      </a:r>
                    </a:p>
                  </a:txBody>
                  <a:tcPr marL="5080" marR="5080" marT="5080"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latin typeface="Calibri"/>
                        </a:rPr>
                        <a:t> </a:t>
                      </a:r>
                    </a:p>
                  </a:txBody>
                  <a:tcPr marL="5080" marR="5080" marT="5080"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latin typeface="Calibri"/>
                        </a:rPr>
                        <a:t> </a:t>
                      </a:r>
                    </a:p>
                  </a:txBody>
                  <a:tcPr marL="5080" marR="5080" marT="5080"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latin typeface="Calibri"/>
                        </a:rPr>
                        <a:t> </a:t>
                      </a:r>
                    </a:p>
                  </a:txBody>
                  <a:tcPr marL="5080" marR="5080" marT="5080"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latin typeface="Calibri"/>
                        </a:rPr>
                        <a:t> </a:t>
                      </a:r>
                    </a:p>
                  </a:txBody>
                  <a:tcPr marL="5080" marR="5080" marT="5080"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latin typeface="Calibri"/>
                        </a:rPr>
                        <a:t> </a:t>
                      </a:r>
                    </a:p>
                  </a:txBody>
                  <a:tcPr marL="5080" marR="5080" marT="5080"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latin typeface="Calibri"/>
                        </a:rPr>
                        <a:t> </a:t>
                      </a:r>
                    </a:p>
                  </a:txBody>
                  <a:tcPr marL="5080" marR="5080" marT="5080"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latin typeface="Calibri"/>
                        </a:rPr>
                        <a:t> </a:t>
                      </a:r>
                    </a:p>
                  </a:txBody>
                  <a:tcPr marL="5080" marR="5080" marT="5080"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latin typeface="Calibri"/>
                        </a:rPr>
                        <a:t> </a:t>
                      </a:r>
                    </a:p>
                  </a:txBody>
                  <a:tcPr marL="5080" marR="5080" marT="5080"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latin typeface="Calibri"/>
                        </a:rPr>
                        <a:t> </a:t>
                      </a:r>
                    </a:p>
                  </a:txBody>
                  <a:tcPr marL="5080" marR="5080" marT="5080"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latin typeface="Calibri"/>
                        </a:rPr>
                        <a:t> </a:t>
                      </a:r>
                    </a:p>
                  </a:txBody>
                  <a:tcPr marL="5080" marR="5080" marT="5080"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latin typeface="Calibri"/>
                        </a:rPr>
                        <a:t> </a:t>
                      </a:r>
                    </a:p>
                  </a:txBody>
                  <a:tcPr marL="5080" marR="5080" marT="5080"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dirty="0">
                          <a:solidFill>
                            <a:srgbClr val="000000"/>
                          </a:solidFill>
                          <a:latin typeface="Calibri"/>
                        </a:rPr>
                        <a:t> </a:t>
                      </a:r>
                    </a:p>
                  </a:txBody>
                  <a:tcPr marL="5080" marR="5080" marT="5080"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FF"/>
                    </a:solidFill>
                  </a:tcPr>
                </a:tc>
              </a:tr>
            </a:tbl>
          </a:graphicData>
        </a:graphic>
      </p:graphicFrame>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Rectangle 39">
            <a:extLst>
              <a:ext uri="{FF2B5EF4-FFF2-40B4-BE49-F238E27FC236}">
                <a16:creationId xmlns="" xmlns:a16="http://schemas.microsoft.com/office/drawing/2014/main" id="{D7181891-EAB7-FE43-B400-8E924D3564E0}"/>
              </a:ext>
            </a:extLst>
          </p:cNvPr>
          <p:cNvSpPr/>
          <p:nvPr/>
        </p:nvSpPr>
        <p:spPr>
          <a:xfrm>
            <a:off x="-9728" y="-17670"/>
            <a:ext cx="12201728" cy="77002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itle 1">
            <a:extLst>
              <a:ext uri="{FF2B5EF4-FFF2-40B4-BE49-F238E27FC236}">
                <a16:creationId xmlns="" xmlns:a16="http://schemas.microsoft.com/office/drawing/2014/main" id="{46903475-D2D7-434D-A6EE-A663F43C06C7}"/>
              </a:ext>
            </a:extLst>
          </p:cNvPr>
          <p:cNvSpPr txBox="1">
            <a:spLocks/>
          </p:cNvSpPr>
          <p:nvPr/>
        </p:nvSpPr>
        <p:spPr>
          <a:xfrm>
            <a:off x="902239" y="215854"/>
            <a:ext cx="9965457" cy="444772"/>
          </a:xfrm>
          <a:prstGeom prst="rect">
            <a:avLst/>
          </a:prstGeom>
        </p:spPr>
        <p:txBody>
          <a:bodyPr>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en-US" sz="3200" b="1" dirty="0">
                <a:solidFill>
                  <a:schemeClr val="tx1">
                    <a:lumMod val="85000"/>
                    <a:lumOff val="15000"/>
                  </a:schemeClr>
                </a:solidFill>
                <a:ea typeface="+mj-ea"/>
                <a:cs typeface="+mj-cs"/>
              </a:rPr>
              <a:t>Promoter background</a:t>
            </a:r>
            <a:endParaRPr kumimoji="0" lang="en-IN" sz="3200" b="1" i="0" u="none" strike="noStrike" kern="1200" cap="none" spc="0" normalizeH="0" baseline="0" noProof="0" dirty="0">
              <a:ln>
                <a:noFill/>
              </a:ln>
              <a:solidFill>
                <a:schemeClr val="tx1">
                  <a:lumMod val="85000"/>
                  <a:lumOff val="15000"/>
                </a:schemeClr>
              </a:solidFill>
              <a:effectLst/>
              <a:uLnTx/>
              <a:uFillTx/>
              <a:ea typeface="+mj-ea"/>
              <a:cs typeface="+mj-cs"/>
            </a:endParaRPr>
          </a:p>
        </p:txBody>
      </p:sp>
      <p:grpSp>
        <p:nvGrpSpPr>
          <p:cNvPr id="9" name="Group 8">
            <a:extLst>
              <a:ext uri="{FF2B5EF4-FFF2-40B4-BE49-F238E27FC236}">
                <a16:creationId xmlns="" xmlns:a16="http://schemas.microsoft.com/office/drawing/2014/main" id="{EE9C9C95-3EEE-4FF3-BBFA-F9F6CD029F46}"/>
              </a:ext>
            </a:extLst>
          </p:cNvPr>
          <p:cNvGrpSpPr/>
          <p:nvPr/>
        </p:nvGrpSpPr>
        <p:grpSpPr>
          <a:xfrm>
            <a:off x="411621" y="261918"/>
            <a:ext cx="418879" cy="387135"/>
            <a:chOff x="1458690" y="646176"/>
            <a:chExt cx="551590" cy="509789"/>
          </a:xfrm>
        </p:grpSpPr>
        <p:sp>
          <p:nvSpPr>
            <p:cNvPr id="11" name="Rectangle 10">
              <a:extLst>
                <a:ext uri="{FF2B5EF4-FFF2-40B4-BE49-F238E27FC236}">
                  <a16:creationId xmlns="" xmlns:a16="http://schemas.microsoft.com/office/drawing/2014/main" id="{FF4A91A6-CF54-438C-854E-3CF6FB6E9ACB}"/>
                </a:ext>
              </a:extLst>
            </p:cNvPr>
            <p:cNvSpPr/>
            <p:nvPr/>
          </p:nvSpPr>
          <p:spPr>
            <a:xfrm>
              <a:off x="1458690" y="646176"/>
              <a:ext cx="467646" cy="446262"/>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 xmlns:a16="http://schemas.microsoft.com/office/drawing/2014/main" id="{6419F1B3-95AA-467F-9CFD-BE6E528AC36A}"/>
                </a:ext>
              </a:extLst>
            </p:cNvPr>
            <p:cNvSpPr/>
            <p:nvPr/>
          </p:nvSpPr>
          <p:spPr>
            <a:xfrm>
              <a:off x="1550130" y="713232"/>
              <a:ext cx="441862" cy="421657"/>
            </a:xfrm>
            <a:prstGeom prst="rect">
              <a:avLst/>
            </a:prstGeom>
            <a:solidFill>
              <a:srgbClr val="E09A0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 xmlns:a16="http://schemas.microsoft.com/office/drawing/2014/main" id="{82182419-BDA3-4917-9D52-598C0C8E6E58}"/>
                </a:ext>
              </a:extLst>
            </p:cNvPr>
            <p:cNvSpPr/>
            <p:nvPr/>
          </p:nvSpPr>
          <p:spPr>
            <a:xfrm>
              <a:off x="1629378" y="792480"/>
              <a:ext cx="380902" cy="36348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 name="Picture 2" descr="A person looking at the camera&#10;&#10;Description automatically generated">
            <a:extLst>
              <a:ext uri="{FF2B5EF4-FFF2-40B4-BE49-F238E27FC236}">
                <a16:creationId xmlns="" xmlns:a16="http://schemas.microsoft.com/office/drawing/2014/main" id="{B1704F23-9303-444D-9192-CB28AD67FD87}"/>
              </a:ext>
            </a:extLst>
          </p:cNvPr>
          <p:cNvPicPr>
            <a:picLocks noChangeAspect="1"/>
          </p:cNvPicPr>
          <p:nvPr/>
        </p:nvPicPr>
        <p:blipFill rotWithShape="1">
          <a:blip r:embed="rId2">
            <a:extLst>
              <a:ext uri="{28A0092B-C50C-407E-A947-70E740481C1C}">
                <a14:useLocalDpi xmlns="" xmlns:a14="http://schemas.microsoft.com/office/drawing/2010/main" val="0"/>
              </a:ext>
            </a:extLst>
          </a:blip>
          <a:srcRect l="7019" t="14969" r="7243" b="23133"/>
          <a:stretch/>
        </p:blipFill>
        <p:spPr>
          <a:xfrm>
            <a:off x="929061" y="1169651"/>
            <a:ext cx="1100235" cy="1412112"/>
          </a:xfrm>
          <a:prstGeom prst="round2DiagRect">
            <a:avLst>
              <a:gd name="adj1" fmla="val 16667"/>
              <a:gd name="adj2" fmla="val 0"/>
            </a:avLst>
          </a:prstGeom>
          <a:ln w="38100" cap="sq">
            <a:solidFill>
              <a:srgbClr val="FFFFFF"/>
            </a:solidFill>
            <a:miter lim="800000"/>
          </a:ln>
          <a:effectLst>
            <a:outerShdw blurRad="254000" algn="tl" rotWithShape="0">
              <a:srgbClr val="000000">
                <a:alpha val="43000"/>
              </a:srgbClr>
            </a:outerShdw>
          </a:effectLst>
        </p:spPr>
      </p:pic>
      <p:sp>
        <p:nvSpPr>
          <p:cNvPr id="10" name="Content Placeholder 2">
            <a:extLst>
              <a:ext uri="{FF2B5EF4-FFF2-40B4-BE49-F238E27FC236}">
                <a16:creationId xmlns="" xmlns:a16="http://schemas.microsoft.com/office/drawing/2014/main" id="{0DD8758C-E67B-42C0-A01B-FC5BB927B421}"/>
              </a:ext>
            </a:extLst>
          </p:cNvPr>
          <p:cNvSpPr txBox="1">
            <a:spLocks/>
          </p:cNvSpPr>
          <p:nvPr/>
        </p:nvSpPr>
        <p:spPr>
          <a:xfrm>
            <a:off x="2119221" y="1657035"/>
            <a:ext cx="2773795" cy="607977"/>
          </a:xfrm>
          <a:prstGeom prst="rect">
            <a:avLst/>
          </a:prstGeom>
        </p:spPr>
        <p:txBody>
          <a:bodyPr>
            <a:normAutofit fontScale="70000" lnSpcReduction="20000"/>
          </a:bodyPr>
          <a:lstStyle/>
          <a:p>
            <a:pPr marL="0" marR="0" lvl="0" indent="0" algn="l" defTabSz="914400" rtl="0" eaLnBrk="1" fontAlgn="auto" latinLnBrk="0" hangingPunct="1">
              <a:lnSpc>
                <a:spcPct val="120000"/>
              </a:lnSpc>
              <a:spcBef>
                <a:spcPts val="1000"/>
              </a:spcBef>
              <a:spcAft>
                <a:spcPts val="0"/>
              </a:spcAft>
              <a:buClrTx/>
              <a:buSzTx/>
              <a:buFont typeface="Arial" panose="020B0604020202020204" pitchFamily="34" charset="0"/>
              <a:buNone/>
              <a:tabLst/>
              <a:defRPr/>
            </a:pPr>
            <a:r>
              <a:rPr kumimoji="0" lang="en-US" sz="2600" b="1" i="0" u="none" strike="noStrike" kern="1200" cap="none" spc="0" normalizeH="0" noProof="0" dirty="0">
                <a:ln>
                  <a:noFill/>
                </a:ln>
                <a:solidFill>
                  <a:schemeClr val="bg1"/>
                </a:solidFill>
                <a:effectLst/>
                <a:uLnTx/>
                <a:uFillTx/>
                <a:latin typeface="+mn-lt"/>
                <a:ea typeface="+mn-ea"/>
                <a:cs typeface="+mn-cs"/>
              </a:rPr>
              <a:t>PARITOSH DAGLI</a:t>
            </a:r>
          </a:p>
          <a:p>
            <a:pPr marL="0" marR="0" lvl="0" indent="0" algn="l" defTabSz="914400" rtl="0" eaLnBrk="1" fontAlgn="auto" latinLnBrk="0" hangingPunct="1">
              <a:lnSpc>
                <a:spcPct val="120000"/>
              </a:lnSpc>
              <a:spcAft>
                <a:spcPts val="0"/>
              </a:spcAft>
              <a:buClrTx/>
              <a:buSzTx/>
              <a:buFont typeface="Arial" panose="020B0604020202020204" pitchFamily="34" charset="0"/>
              <a:buNone/>
              <a:tabLst/>
              <a:defRPr/>
            </a:pPr>
            <a:r>
              <a:rPr lang="en-US" sz="2000" dirty="0">
                <a:solidFill>
                  <a:schemeClr val="bg1">
                    <a:lumMod val="85000"/>
                  </a:schemeClr>
                </a:solidFill>
              </a:rPr>
              <a:t>Founder &amp; CEO</a:t>
            </a:r>
          </a:p>
        </p:txBody>
      </p:sp>
      <p:sp>
        <p:nvSpPr>
          <p:cNvPr id="15" name="Google Shape;626;p30">
            <a:extLst>
              <a:ext uri="{FF2B5EF4-FFF2-40B4-BE49-F238E27FC236}">
                <a16:creationId xmlns="" xmlns:a16="http://schemas.microsoft.com/office/drawing/2014/main" id="{7200BA3F-0472-4AF0-A0A8-96A4289B48E9}"/>
              </a:ext>
            </a:extLst>
          </p:cNvPr>
          <p:cNvSpPr txBox="1"/>
          <p:nvPr/>
        </p:nvSpPr>
        <p:spPr>
          <a:xfrm>
            <a:off x="832377" y="2726685"/>
            <a:ext cx="4628859" cy="3398760"/>
          </a:xfrm>
          <a:prstGeom prst="rect">
            <a:avLst/>
          </a:prstGeom>
          <a:noFill/>
          <a:ln>
            <a:noFill/>
          </a:ln>
        </p:spPr>
        <p:txBody>
          <a:bodyPr spcFirstLastPara="1" wrap="square" lIns="91425" tIns="91425" rIns="91425" bIns="91425" anchor="t" anchorCtr="0">
            <a:noAutofit/>
          </a:bodyPr>
          <a:lstStyle/>
          <a:p>
            <a:pPr lvl="0">
              <a:buClr>
                <a:srgbClr val="000000"/>
              </a:buClr>
              <a:buSzPts val="1600"/>
            </a:pPr>
            <a:r>
              <a:rPr lang="en-US" dirty="0">
                <a:solidFill>
                  <a:schemeClr val="bg1"/>
                </a:solidFill>
                <a:latin typeface="Roboto Light"/>
                <a:ea typeface="Roboto Light"/>
                <a:cs typeface="Roboto Light"/>
                <a:sym typeface="Roboto Light"/>
              </a:rPr>
              <a:t>Paritosh leads the strategy and R&amp;D for Sixth Sensor</a:t>
            </a:r>
          </a:p>
          <a:p>
            <a:pPr lvl="0">
              <a:buClr>
                <a:srgbClr val="000000"/>
              </a:buClr>
              <a:buSzPts val="1600"/>
            </a:pPr>
            <a:endParaRPr lang="en-US" dirty="0">
              <a:solidFill>
                <a:schemeClr val="bg1"/>
              </a:solidFill>
              <a:latin typeface="Roboto Light"/>
              <a:ea typeface="Roboto Light"/>
              <a:cs typeface="Roboto Light"/>
              <a:sym typeface="Roboto Light"/>
            </a:endParaRPr>
          </a:p>
          <a:p>
            <a:pPr lvl="0">
              <a:buClr>
                <a:srgbClr val="000000"/>
              </a:buClr>
              <a:buSzPts val="1600"/>
            </a:pPr>
            <a:r>
              <a:rPr lang="en-US" dirty="0">
                <a:solidFill>
                  <a:schemeClr val="bg1"/>
                </a:solidFill>
                <a:latin typeface="Roboto Light"/>
                <a:ea typeface="Roboto Light"/>
                <a:cs typeface="Roboto Light"/>
                <a:sym typeface="Roboto Light"/>
              </a:rPr>
              <a:t>Prior to starting Sixth Sensor, Paritosh worked as Quality Engineer at Apple Inc and Barracuda Inc</a:t>
            </a:r>
          </a:p>
          <a:p>
            <a:pPr lvl="0">
              <a:buClr>
                <a:srgbClr val="000000"/>
              </a:buClr>
              <a:buSzPts val="1600"/>
            </a:pPr>
            <a:endParaRPr lang="en-US" dirty="0">
              <a:solidFill>
                <a:schemeClr val="bg1"/>
              </a:solidFill>
              <a:latin typeface="Roboto Light"/>
              <a:ea typeface="Roboto Light"/>
              <a:cs typeface="Roboto Light"/>
              <a:sym typeface="Roboto Light"/>
            </a:endParaRPr>
          </a:p>
          <a:p>
            <a:pPr lvl="0">
              <a:buClr>
                <a:srgbClr val="000000"/>
              </a:buClr>
              <a:buSzPts val="1600"/>
            </a:pPr>
            <a:r>
              <a:rPr lang="en-US" dirty="0">
                <a:solidFill>
                  <a:schemeClr val="bg1"/>
                </a:solidFill>
                <a:latin typeface="Roboto Light"/>
                <a:ea typeface="Roboto Light"/>
                <a:cs typeface="Roboto Light"/>
                <a:sym typeface="Roboto Light"/>
              </a:rPr>
              <a:t>Paritosh has done his Masters in Computer Engineering from Santa Clara, US</a:t>
            </a:r>
          </a:p>
          <a:p>
            <a:pPr lvl="0">
              <a:buClr>
                <a:srgbClr val="000000"/>
              </a:buClr>
              <a:buSzPts val="1600"/>
            </a:pPr>
            <a:endParaRPr lang="en-US" dirty="0">
              <a:solidFill>
                <a:schemeClr val="bg1"/>
              </a:solidFill>
              <a:latin typeface="Roboto Light"/>
              <a:ea typeface="Roboto Light"/>
              <a:cs typeface="Roboto Light"/>
              <a:sym typeface="Roboto Light"/>
            </a:endParaRPr>
          </a:p>
          <a:p>
            <a:pPr lvl="0">
              <a:buClr>
                <a:srgbClr val="000000"/>
              </a:buClr>
              <a:buSzPts val="1600"/>
            </a:pPr>
            <a:r>
              <a:rPr lang="en-US" dirty="0">
                <a:solidFill>
                  <a:schemeClr val="bg1"/>
                </a:solidFill>
                <a:latin typeface="Roboto Light"/>
                <a:ea typeface="Roboto Light"/>
                <a:cs typeface="Roboto Light"/>
                <a:sym typeface="Roboto Light"/>
              </a:rPr>
              <a:t>Paritosh has strong understanding of embedded technology,</a:t>
            </a:r>
            <a:endParaRPr lang="en-US" b="0" i="0" u="none" strike="noStrike" cap="none" dirty="0">
              <a:solidFill>
                <a:schemeClr val="bg1"/>
              </a:solidFill>
              <a:latin typeface="Roboto Light"/>
              <a:ea typeface="Roboto Light"/>
              <a:cs typeface="Roboto Light"/>
              <a:sym typeface="Roboto Light"/>
            </a:endParaRPr>
          </a:p>
        </p:txBody>
      </p:sp>
      <p:sp>
        <p:nvSpPr>
          <p:cNvPr id="16" name="Google Shape;626;p30">
            <a:extLst>
              <a:ext uri="{FF2B5EF4-FFF2-40B4-BE49-F238E27FC236}">
                <a16:creationId xmlns="" xmlns:a16="http://schemas.microsoft.com/office/drawing/2014/main" id="{7AEE8CC7-89B2-43E8-B92A-5FA84CE9F654}"/>
              </a:ext>
            </a:extLst>
          </p:cNvPr>
          <p:cNvSpPr txBox="1"/>
          <p:nvPr/>
        </p:nvSpPr>
        <p:spPr>
          <a:xfrm>
            <a:off x="6483088" y="1803749"/>
            <a:ext cx="4479773" cy="4302241"/>
          </a:xfrm>
          <a:prstGeom prst="rect">
            <a:avLst/>
          </a:prstGeom>
          <a:noFill/>
          <a:ln>
            <a:noFill/>
          </a:ln>
        </p:spPr>
        <p:txBody>
          <a:bodyPr spcFirstLastPara="1" wrap="square" lIns="91425" tIns="91425" rIns="91425" bIns="91425" anchor="t" anchorCtr="0">
            <a:noAutofit/>
          </a:bodyPr>
          <a:lstStyle/>
          <a:p>
            <a:pPr lvl="0" algn="ctr">
              <a:buClr>
                <a:srgbClr val="000000"/>
              </a:buClr>
              <a:buSzPts val="1600"/>
            </a:pPr>
            <a:r>
              <a:rPr lang="en-US" i="1" dirty="0">
                <a:solidFill>
                  <a:schemeClr val="bg1"/>
                </a:solidFill>
                <a:latin typeface="Roboto Light"/>
                <a:ea typeface="Roboto Light"/>
                <a:cs typeface="Roboto Light"/>
                <a:sym typeface="Roboto Light"/>
              </a:rPr>
              <a:t>“My near fatal car accident about a decade ago helped me realize a dire need for developing safety solutions and collision avoidance system.</a:t>
            </a:r>
          </a:p>
          <a:p>
            <a:pPr lvl="0" algn="ctr">
              <a:buClr>
                <a:srgbClr val="000000"/>
              </a:buClr>
              <a:buSzPts val="1600"/>
            </a:pPr>
            <a:r>
              <a:rPr lang="en-US" i="1" dirty="0">
                <a:solidFill>
                  <a:schemeClr val="bg1"/>
                </a:solidFill>
                <a:latin typeface="Roboto Light"/>
                <a:ea typeface="Roboto Light"/>
                <a:cs typeface="Roboto Light"/>
                <a:sym typeface="Roboto Light"/>
              </a:rPr>
              <a:t> </a:t>
            </a:r>
          </a:p>
          <a:p>
            <a:pPr lvl="0" algn="ctr">
              <a:buClr>
                <a:srgbClr val="000000"/>
              </a:buClr>
              <a:buSzPts val="1600"/>
            </a:pPr>
            <a:r>
              <a:rPr lang="en-US" i="1" dirty="0">
                <a:solidFill>
                  <a:schemeClr val="bg1"/>
                </a:solidFill>
                <a:latin typeface="Roboto Light"/>
                <a:ea typeface="Roboto Light"/>
                <a:cs typeface="Roboto Light"/>
                <a:sym typeface="Roboto Light"/>
              </a:rPr>
              <a:t>On further research, realized that cost has been a major roadblock to ADAS and the need of the hour was to develop an efficient and affordable collision avoidance and driver monitoring system. </a:t>
            </a:r>
          </a:p>
          <a:p>
            <a:pPr lvl="0" algn="ctr">
              <a:buClr>
                <a:srgbClr val="000000"/>
              </a:buClr>
              <a:buSzPts val="1600"/>
            </a:pPr>
            <a:endParaRPr lang="en-US" i="1" dirty="0">
              <a:solidFill>
                <a:schemeClr val="bg1"/>
              </a:solidFill>
              <a:latin typeface="Roboto Light"/>
              <a:ea typeface="Roboto Light"/>
              <a:cs typeface="Roboto Light"/>
              <a:sym typeface="Roboto Light"/>
            </a:endParaRPr>
          </a:p>
          <a:p>
            <a:pPr lvl="0" algn="ctr">
              <a:buClr>
                <a:srgbClr val="000000"/>
              </a:buClr>
              <a:buSzPts val="1600"/>
            </a:pPr>
            <a:r>
              <a:rPr lang="en-US" i="1" dirty="0">
                <a:solidFill>
                  <a:schemeClr val="bg1"/>
                </a:solidFill>
                <a:latin typeface="Roboto Light"/>
                <a:ea typeface="Roboto Light"/>
                <a:cs typeface="Roboto Light"/>
                <a:sym typeface="Roboto Light"/>
              </a:rPr>
              <a:t>That is where the journey began”</a:t>
            </a:r>
          </a:p>
          <a:p>
            <a:pPr marL="0" marR="0" lvl="0" indent="0" algn="ctr" rtl="0">
              <a:lnSpc>
                <a:spcPct val="100000"/>
              </a:lnSpc>
              <a:spcBef>
                <a:spcPts val="0"/>
              </a:spcBef>
              <a:spcAft>
                <a:spcPts val="0"/>
              </a:spcAft>
              <a:buClr>
                <a:srgbClr val="000000"/>
              </a:buClr>
              <a:buSzPts val="1600"/>
              <a:buFont typeface="Arial"/>
              <a:buNone/>
            </a:pPr>
            <a:endParaRPr lang="en-US" i="1" dirty="0">
              <a:solidFill>
                <a:schemeClr val="bg1"/>
              </a:solidFill>
              <a:latin typeface="Roboto Light"/>
              <a:ea typeface="Roboto Light"/>
              <a:cs typeface="Roboto Light"/>
              <a:sym typeface="Roboto Light"/>
            </a:endParaRPr>
          </a:p>
          <a:p>
            <a:pPr marL="0" marR="0" lvl="0" indent="0" algn="l" rtl="0">
              <a:lnSpc>
                <a:spcPct val="100000"/>
              </a:lnSpc>
              <a:spcBef>
                <a:spcPts val="0"/>
              </a:spcBef>
              <a:spcAft>
                <a:spcPts val="0"/>
              </a:spcAft>
              <a:buClr>
                <a:srgbClr val="000000"/>
              </a:buClr>
              <a:buSzPts val="1600"/>
              <a:buFont typeface="Arial"/>
              <a:buNone/>
            </a:pPr>
            <a:endParaRPr lang="en-US" b="0" i="0" u="none" strike="noStrike" cap="none" dirty="0">
              <a:solidFill>
                <a:schemeClr val="bg1"/>
              </a:solidFill>
              <a:latin typeface="Roboto Light"/>
              <a:ea typeface="Roboto Light"/>
              <a:cs typeface="Roboto Light"/>
              <a:sym typeface="Roboto Light"/>
            </a:endParaRPr>
          </a:p>
          <a:p>
            <a:pPr marL="0" marR="0" lvl="0" indent="0" algn="r" rtl="0">
              <a:lnSpc>
                <a:spcPct val="100000"/>
              </a:lnSpc>
              <a:spcBef>
                <a:spcPts val="0"/>
              </a:spcBef>
              <a:spcAft>
                <a:spcPts val="0"/>
              </a:spcAft>
              <a:buClr>
                <a:srgbClr val="000000"/>
              </a:buClr>
              <a:buSzPts val="1600"/>
              <a:buFont typeface="Arial"/>
              <a:buNone/>
            </a:pPr>
            <a:r>
              <a:rPr lang="en-US" b="0" i="0" u="none" strike="noStrike" cap="none" dirty="0">
                <a:solidFill>
                  <a:schemeClr val="bg1"/>
                </a:solidFill>
                <a:latin typeface="Roboto Light"/>
                <a:ea typeface="Roboto Light"/>
                <a:cs typeface="Roboto Light"/>
                <a:sym typeface="Roboto Light"/>
              </a:rPr>
              <a:t>- Paritosh Dagli</a:t>
            </a:r>
          </a:p>
        </p:txBody>
      </p:sp>
      <p:cxnSp>
        <p:nvCxnSpPr>
          <p:cNvPr id="5" name="Straight Connector 4">
            <a:extLst>
              <a:ext uri="{FF2B5EF4-FFF2-40B4-BE49-F238E27FC236}">
                <a16:creationId xmlns="" xmlns:a16="http://schemas.microsoft.com/office/drawing/2014/main" id="{A20EF35C-9B45-41E8-9375-62BD642978F4}"/>
              </a:ext>
            </a:extLst>
          </p:cNvPr>
          <p:cNvCxnSpPr>
            <a:cxnSpLocks/>
          </p:cNvCxnSpPr>
          <p:nvPr/>
        </p:nvCxnSpPr>
        <p:spPr>
          <a:xfrm>
            <a:off x="5938836" y="1803749"/>
            <a:ext cx="0" cy="4302241"/>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154061049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Rectangle 39">
            <a:extLst>
              <a:ext uri="{FF2B5EF4-FFF2-40B4-BE49-F238E27FC236}">
                <a16:creationId xmlns="" xmlns:a16="http://schemas.microsoft.com/office/drawing/2014/main" id="{D7181891-EAB7-FE43-B400-8E924D3564E0}"/>
              </a:ext>
            </a:extLst>
          </p:cNvPr>
          <p:cNvSpPr/>
          <p:nvPr/>
        </p:nvSpPr>
        <p:spPr>
          <a:xfrm>
            <a:off x="-9728" y="-17670"/>
            <a:ext cx="12201728" cy="77002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itle 1">
            <a:extLst>
              <a:ext uri="{FF2B5EF4-FFF2-40B4-BE49-F238E27FC236}">
                <a16:creationId xmlns="" xmlns:a16="http://schemas.microsoft.com/office/drawing/2014/main" id="{46903475-D2D7-434D-A6EE-A663F43C06C7}"/>
              </a:ext>
            </a:extLst>
          </p:cNvPr>
          <p:cNvSpPr txBox="1">
            <a:spLocks/>
          </p:cNvSpPr>
          <p:nvPr/>
        </p:nvSpPr>
        <p:spPr>
          <a:xfrm>
            <a:off x="902239" y="215854"/>
            <a:ext cx="9965457" cy="444772"/>
          </a:xfrm>
          <a:prstGeom prst="rect">
            <a:avLst/>
          </a:prstGeom>
        </p:spPr>
        <p:txBody>
          <a:bodyPr>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en-US" sz="3200" b="1" dirty="0">
                <a:solidFill>
                  <a:schemeClr val="tx1">
                    <a:lumMod val="85000"/>
                    <a:lumOff val="15000"/>
                  </a:schemeClr>
                </a:solidFill>
                <a:ea typeface="+mj-ea"/>
                <a:cs typeface="+mj-cs"/>
              </a:rPr>
              <a:t>Other Director and Advisor</a:t>
            </a:r>
            <a:endParaRPr kumimoji="0" lang="en-IN" sz="3200" b="1" i="0" u="none" strike="noStrike" kern="1200" cap="none" spc="0" normalizeH="0" baseline="0" noProof="0" dirty="0">
              <a:ln>
                <a:noFill/>
              </a:ln>
              <a:solidFill>
                <a:schemeClr val="tx1">
                  <a:lumMod val="85000"/>
                  <a:lumOff val="15000"/>
                </a:schemeClr>
              </a:solidFill>
              <a:effectLst/>
              <a:uLnTx/>
              <a:uFillTx/>
              <a:ea typeface="+mj-ea"/>
              <a:cs typeface="+mj-cs"/>
            </a:endParaRPr>
          </a:p>
        </p:txBody>
      </p:sp>
      <p:grpSp>
        <p:nvGrpSpPr>
          <p:cNvPr id="9" name="Group 8">
            <a:extLst>
              <a:ext uri="{FF2B5EF4-FFF2-40B4-BE49-F238E27FC236}">
                <a16:creationId xmlns="" xmlns:a16="http://schemas.microsoft.com/office/drawing/2014/main" id="{EE9C9C95-3EEE-4FF3-BBFA-F9F6CD029F46}"/>
              </a:ext>
            </a:extLst>
          </p:cNvPr>
          <p:cNvGrpSpPr/>
          <p:nvPr/>
        </p:nvGrpSpPr>
        <p:grpSpPr>
          <a:xfrm>
            <a:off x="411621" y="261918"/>
            <a:ext cx="418879" cy="387135"/>
            <a:chOff x="1458690" y="646176"/>
            <a:chExt cx="551590" cy="509789"/>
          </a:xfrm>
        </p:grpSpPr>
        <p:sp>
          <p:nvSpPr>
            <p:cNvPr id="11" name="Rectangle 10">
              <a:extLst>
                <a:ext uri="{FF2B5EF4-FFF2-40B4-BE49-F238E27FC236}">
                  <a16:creationId xmlns="" xmlns:a16="http://schemas.microsoft.com/office/drawing/2014/main" id="{FF4A91A6-CF54-438C-854E-3CF6FB6E9ACB}"/>
                </a:ext>
              </a:extLst>
            </p:cNvPr>
            <p:cNvSpPr/>
            <p:nvPr/>
          </p:nvSpPr>
          <p:spPr>
            <a:xfrm>
              <a:off x="1458690" y="646176"/>
              <a:ext cx="467646" cy="446262"/>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 xmlns:a16="http://schemas.microsoft.com/office/drawing/2014/main" id="{6419F1B3-95AA-467F-9CFD-BE6E528AC36A}"/>
                </a:ext>
              </a:extLst>
            </p:cNvPr>
            <p:cNvSpPr/>
            <p:nvPr/>
          </p:nvSpPr>
          <p:spPr>
            <a:xfrm>
              <a:off x="1550130" y="713232"/>
              <a:ext cx="441862" cy="421657"/>
            </a:xfrm>
            <a:prstGeom prst="rect">
              <a:avLst/>
            </a:prstGeom>
            <a:solidFill>
              <a:srgbClr val="E09A0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 xmlns:a16="http://schemas.microsoft.com/office/drawing/2014/main" id="{82182419-BDA3-4917-9D52-598C0C8E6E58}"/>
                </a:ext>
              </a:extLst>
            </p:cNvPr>
            <p:cNvSpPr/>
            <p:nvPr/>
          </p:nvSpPr>
          <p:spPr>
            <a:xfrm>
              <a:off x="1629378" y="792480"/>
              <a:ext cx="380902" cy="36348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0" name="Straight Connector 9">
            <a:extLst>
              <a:ext uri="{FF2B5EF4-FFF2-40B4-BE49-F238E27FC236}">
                <a16:creationId xmlns="" xmlns:a16="http://schemas.microsoft.com/office/drawing/2014/main" id="{A9749645-6A60-CB46-AE7B-F587ACB083DD}"/>
              </a:ext>
            </a:extLst>
          </p:cNvPr>
          <p:cNvCxnSpPr>
            <a:cxnSpLocks/>
          </p:cNvCxnSpPr>
          <p:nvPr/>
        </p:nvCxnSpPr>
        <p:spPr>
          <a:xfrm>
            <a:off x="5899928" y="1521646"/>
            <a:ext cx="0" cy="4597052"/>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 xmlns:a16="http://schemas.microsoft.com/office/drawing/2014/main" id="{DE14EC86-78DF-3E40-9D0E-EA5C8041697D}"/>
              </a:ext>
            </a:extLst>
          </p:cNvPr>
          <p:cNvSpPr/>
          <p:nvPr/>
        </p:nvSpPr>
        <p:spPr>
          <a:xfrm>
            <a:off x="2" y="1308413"/>
            <a:ext cx="3774332" cy="9775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Google Shape;626;p30">
            <a:extLst>
              <a:ext uri="{FF2B5EF4-FFF2-40B4-BE49-F238E27FC236}">
                <a16:creationId xmlns="" xmlns:a16="http://schemas.microsoft.com/office/drawing/2014/main" id="{C0946431-ECBA-44C0-B234-6A12A24B799C}"/>
              </a:ext>
            </a:extLst>
          </p:cNvPr>
          <p:cNvSpPr txBox="1"/>
          <p:nvPr/>
        </p:nvSpPr>
        <p:spPr>
          <a:xfrm>
            <a:off x="648835" y="1308413"/>
            <a:ext cx="5031392" cy="5089524"/>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en-US" sz="2400" b="1" i="0" u="none" strike="noStrike" cap="none" dirty="0">
                <a:solidFill>
                  <a:schemeClr val="tx1">
                    <a:lumMod val="85000"/>
                    <a:lumOff val="15000"/>
                  </a:schemeClr>
                </a:solidFill>
                <a:latin typeface="Roboto"/>
                <a:ea typeface="Roboto"/>
                <a:cs typeface="Roboto"/>
                <a:sym typeface="Roboto"/>
              </a:rPr>
              <a:t>Rajesh Dagli</a:t>
            </a:r>
            <a:endParaRPr sz="2400" b="1" i="0" u="none" strike="noStrike" cap="none" dirty="0">
              <a:solidFill>
                <a:schemeClr val="tx1">
                  <a:lumMod val="85000"/>
                  <a:lumOff val="15000"/>
                </a:schemeClr>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300"/>
              <a:buFont typeface="Arial"/>
              <a:buNone/>
            </a:pPr>
            <a:r>
              <a:rPr lang="en-US" sz="1300" b="0" i="0" u="none" strike="noStrike" cap="none" dirty="0">
                <a:solidFill>
                  <a:schemeClr val="tx1">
                    <a:lumMod val="50000"/>
                    <a:lumOff val="50000"/>
                  </a:schemeClr>
                </a:solidFill>
                <a:latin typeface="Arial"/>
                <a:ea typeface="Arial"/>
                <a:cs typeface="Arial"/>
                <a:sym typeface="Arial"/>
              </a:rPr>
              <a:t>DIRECTOR</a:t>
            </a:r>
          </a:p>
          <a:p>
            <a:pPr marL="0" marR="0" lvl="0" indent="0" algn="l" rtl="0">
              <a:lnSpc>
                <a:spcPct val="100000"/>
              </a:lnSpc>
              <a:spcBef>
                <a:spcPts val="0"/>
              </a:spcBef>
              <a:spcAft>
                <a:spcPts val="0"/>
              </a:spcAft>
              <a:buClr>
                <a:srgbClr val="000000"/>
              </a:buClr>
              <a:buSzPts val="1300"/>
              <a:buFont typeface="Arial"/>
              <a:buNone/>
            </a:pPr>
            <a:r>
              <a:rPr lang="en-US" sz="1300" dirty="0">
                <a:solidFill>
                  <a:schemeClr val="tx1">
                    <a:lumMod val="50000"/>
                    <a:lumOff val="50000"/>
                  </a:schemeClr>
                </a:solidFill>
                <a:latin typeface="Arial"/>
                <a:ea typeface="Arial"/>
                <a:cs typeface="Arial"/>
                <a:sym typeface="Arial"/>
              </a:rPr>
              <a:t>SIXTH SENSOR / SPRANGLE ALLOY</a:t>
            </a:r>
            <a:endParaRPr lang="en-US" sz="1300" b="0" i="0" u="none" strike="noStrike" cap="none" dirty="0">
              <a:solidFill>
                <a:schemeClr val="tx1">
                  <a:lumMod val="50000"/>
                  <a:lumOff val="50000"/>
                </a:schemeClr>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300"/>
              <a:buFont typeface="Arial"/>
              <a:buNone/>
            </a:pPr>
            <a:endParaRPr sz="1300" b="0" i="0" u="none" strike="noStrike" cap="none" dirty="0">
              <a:solidFill>
                <a:schemeClr val="bg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endParaRPr lang="en-US" sz="1600" b="0" i="0" u="none" strike="noStrike" cap="none" dirty="0">
              <a:solidFill>
                <a:schemeClr val="bg1"/>
              </a:solidFill>
              <a:latin typeface="Roboto Light"/>
              <a:ea typeface="Roboto Light"/>
              <a:cs typeface="Roboto Light"/>
              <a:sym typeface="Roboto Light"/>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dirty="0">
                <a:solidFill>
                  <a:schemeClr val="bg1"/>
                </a:solidFill>
                <a:latin typeface="Roboto Light"/>
                <a:ea typeface="Roboto Light"/>
                <a:cs typeface="Roboto Light"/>
                <a:sym typeface="Roboto Light"/>
              </a:rPr>
              <a:t>IIT pass out in 1972, Rajesh has over 40 years of entrepreneurship experience</a:t>
            </a:r>
          </a:p>
          <a:p>
            <a:pPr marL="0" marR="0" lvl="0" indent="0" algn="l" rtl="0">
              <a:lnSpc>
                <a:spcPct val="100000"/>
              </a:lnSpc>
              <a:spcBef>
                <a:spcPts val="0"/>
              </a:spcBef>
              <a:spcAft>
                <a:spcPts val="0"/>
              </a:spcAft>
              <a:buClr>
                <a:srgbClr val="000000"/>
              </a:buClr>
              <a:buSzPts val="1600"/>
              <a:buFont typeface="Arial"/>
              <a:buNone/>
            </a:pPr>
            <a:endParaRPr lang="en-US" sz="1600" dirty="0">
              <a:solidFill>
                <a:schemeClr val="bg1"/>
              </a:solidFill>
              <a:latin typeface="Roboto Light"/>
              <a:ea typeface="Roboto Light"/>
              <a:cs typeface="Roboto Light"/>
              <a:sym typeface="Roboto Light"/>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dirty="0">
                <a:solidFill>
                  <a:schemeClr val="bg1"/>
                </a:solidFill>
                <a:latin typeface="Roboto Light"/>
                <a:ea typeface="Roboto Light"/>
                <a:cs typeface="Roboto Light"/>
                <a:sym typeface="Roboto Light"/>
              </a:rPr>
              <a:t>Started his entrepreneurial journey in 1974 by setting up a metallurgical laboratory – Jewel </a:t>
            </a:r>
            <a:r>
              <a:rPr lang="en-US" sz="1600" b="0" i="0" u="none" strike="noStrike" cap="none" dirty="0" err="1">
                <a:solidFill>
                  <a:schemeClr val="bg1"/>
                </a:solidFill>
                <a:latin typeface="Roboto Light"/>
                <a:ea typeface="Roboto Light"/>
                <a:cs typeface="Roboto Light"/>
                <a:sym typeface="Roboto Light"/>
              </a:rPr>
              <a:t>Metallochem</a:t>
            </a:r>
            <a:r>
              <a:rPr lang="en-US" sz="1600" b="0" i="0" u="none" strike="noStrike" cap="none" dirty="0">
                <a:solidFill>
                  <a:schemeClr val="bg1"/>
                </a:solidFill>
                <a:latin typeface="Roboto Light"/>
                <a:ea typeface="Roboto Light"/>
                <a:cs typeface="Roboto Light"/>
                <a:sym typeface="Roboto Light"/>
              </a:rPr>
              <a:t> Laboratory. </a:t>
            </a:r>
          </a:p>
          <a:p>
            <a:pPr marL="0" marR="0" lvl="0" indent="0" algn="l" rtl="0">
              <a:lnSpc>
                <a:spcPct val="100000"/>
              </a:lnSpc>
              <a:spcBef>
                <a:spcPts val="0"/>
              </a:spcBef>
              <a:spcAft>
                <a:spcPts val="0"/>
              </a:spcAft>
              <a:buClr>
                <a:srgbClr val="000000"/>
              </a:buClr>
              <a:buSzPts val="1600"/>
              <a:buFont typeface="Arial"/>
              <a:buNone/>
            </a:pPr>
            <a:endParaRPr lang="en-US" sz="1600" dirty="0">
              <a:solidFill>
                <a:schemeClr val="bg1"/>
              </a:solidFill>
              <a:latin typeface="Roboto Light"/>
              <a:ea typeface="Roboto Light"/>
              <a:cs typeface="Roboto Light"/>
              <a:sym typeface="Roboto Light"/>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dirty="0">
                <a:solidFill>
                  <a:schemeClr val="bg1"/>
                </a:solidFill>
                <a:latin typeface="Roboto Light"/>
                <a:ea typeface="Roboto Light"/>
                <a:cs typeface="Roboto Light"/>
                <a:sym typeface="Roboto Light"/>
              </a:rPr>
              <a:t>In 2000, Rajesh moved to manufacturing sector by setting up alloy manufacturing facility for gold and silver </a:t>
            </a:r>
            <a:r>
              <a:rPr lang="en-US" sz="1600" b="0" i="0" u="none" strike="noStrike" cap="none" dirty="0" err="1">
                <a:solidFill>
                  <a:schemeClr val="bg1"/>
                </a:solidFill>
                <a:latin typeface="Roboto Light"/>
                <a:ea typeface="Roboto Light"/>
                <a:cs typeface="Roboto Light"/>
                <a:sym typeface="Roboto Light"/>
              </a:rPr>
              <a:t>jewellery</a:t>
            </a:r>
            <a:r>
              <a:rPr lang="en-US" sz="1600" dirty="0">
                <a:solidFill>
                  <a:schemeClr val="bg1"/>
                </a:solidFill>
                <a:latin typeface="Roboto Light"/>
                <a:ea typeface="Roboto Light"/>
                <a:cs typeface="Roboto Light"/>
                <a:sym typeface="Roboto Light"/>
              </a:rPr>
              <a:t> under </a:t>
            </a:r>
            <a:r>
              <a:rPr lang="en-US" sz="1600" dirty="0" err="1">
                <a:solidFill>
                  <a:schemeClr val="bg1"/>
                </a:solidFill>
                <a:latin typeface="Roboto Light"/>
                <a:ea typeface="Roboto Light"/>
                <a:cs typeface="Roboto Light"/>
                <a:sym typeface="Roboto Light"/>
              </a:rPr>
              <a:t>Sprangle</a:t>
            </a:r>
            <a:r>
              <a:rPr lang="en-US" sz="1600" dirty="0">
                <a:solidFill>
                  <a:schemeClr val="bg1"/>
                </a:solidFill>
                <a:latin typeface="Roboto Light"/>
                <a:ea typeface="Roboto Light"/>
                <a:cs typeface="Roboto Light"/>
                <a:sym typeface="Roboto Light"/>
              </a:rPr>
              <a:t> Alloy Pvt Ltd.</a:t>
            </a:r>
            <a:r>
              <a:rPr lang="en-US" sz="1600" b="0" i="0" u="none" strike="noStrike" cap="none" dirty="0">
                <a:solidFill>
                  <a:schemeClr val="bg1"/>
                </a:solidFill>
                <a:latin typeface="Roboto Light"/>
                <a:ea typeface="Roboto Light"/>
                <a:cs typeface="Roboto Light"/>
                <a:sym typeface="Roboto Light"/>
              </a:rPr>
              <a:t> </a:t>
            </a:r>
            <a:endParaRPr lang="en-US" sz="1600" dirty="0">
              <a:solidFill>
                <a:schemeClr val="bg1"/>
              </a:solidFill>
              <a:latin typeface="Roboto Light"/>
              <a:ea typeface="Roboto Light"/>
              <a:cs typeface="Roboto Light"/>
              <a:sym typeface="Roboto Light"/>
            </a:endParaRPr>
          </a:p>
          <a:p>
            <a:pPr marL="0" marR="0" lvl="0" indent="0" algn="l" rtl="0">
              <a:lnSpc>
                <a:spcPct val="100000"/>
              </a:lnSpc>
              <a:spcBef>
                <a:spcPts val="0"/>
              </a:spcBef>
              <a:spcAft>
                <a:spcPts val="0"/>
              </a:spcAft>
              <a:buClr>
                <a:srgbClr val="000000"/>
              </a:buClr>
              <a:buSzPts val="1600"/>
              <a:buFont typeface="Arial"/>
              <a:buNone/>
            </a:pPr>
            <a:endParaRPr lang="en-US" sz="1600" b="0" i="0" u="none" strike="noStrike" cap="none" dirty="0">
              <a:solidFill>
                <a:schemeClr val="bg1"/>
              </a:solidFill>
              <a:latin typeface="Roboto Light"/>
              <a:ea typeface="Roboto Light"/>
              <a:cs typeface="Roboto Light"/>
              <a:sym typeface="Roboto Light"/>
            </a:endParaRPr>
          </a:p>
          <a:p>
            <a:pPr marL="0" marR="0" lvl="0" indent="0" algn="l" rtl="0">
              <a:lnSpc>
                <a:spcPct val="100000"/>
              </a:lnSpc>
              <a:spcBef>
                <a:spcPts val="0"/>
              </a:spcBef>
              <a:spcAft>
                <a:spcPts val="0"/>
              </a:spcAft>
              <a:buClr>
                <a:srgbClr val="000000"/>
              </a:buClr>
              <a:buSzPts val="1600"/>
              <a:buFont typeface="Arial"/>
              <a:buNone/>
            </a:pPr>
            <a:r>
              <a:rPr lang="en-US" sz="1600" dirty="0">
                <a:solidFill>
                  <a:schemeClr val="bg1"/>
                </a:solidFill>
                <a:latin typeface="Roboto Light"/>
                <a:ea typeface="Roboto Light"/>
                <a:cs typeface="Roboto Light"/>
                <a:sym typeface="Roboto Light"/>
              </a:rPr>
              <a:t>Technology background and 40+ years of entrepreneurial experience have played a crucial role in Sixth Sensor</a:t>
            </a:r>
            <a:endParaRPr sz="1600" b="0" i="0" u="none" strike="noStrike" cap="none" dirty="0">
              <a:solidFill>
                <a:schemeClr val="bg1"/>
              </a:solidFill>
              <a:latin typeface="Roboto Light"/>
              <a:ea typeface="Roboto Light"/>
              <a:cs typeface="Roboto Light"/>
              <a:sym typeface="Roboto Light"/>
            </a:endParaRPr>
          </a:p>
        </p:txBody>
      </p:sp>
      <p:sp>
        <p:nvSpPr>
          <p:cNvPr id="17" name="Rectangle 16">
            <a:extLst>
              <a:ext uri="{FF2B5EF4-FFF2-40B4-BE49-F238E27FC236}">
                <a16:creationId xmlns="" xmlns:a16="http://schemas.microsoft.com/office/drawing/2014/main" id="{C283CF35-22E3-5042-90F4-D3A38740BE9F}"/>
              </a:ext>
            </a:extLst>
          </p:cNvPr>
          <p:cNvSpPr/>
          <p:nvPr/>
        </p:nvSpPr>
        <p:spPr>
          <a:xfrm>
            <a:off x="5890202" y="1308413"/>
            <a:ext cx="3774332" cy="9775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Google Shape;626;p30">
            <a:extLst>
              <a:ext uri="{FF2B5EF4-FFF2-40B4-BE49-F238E27FC236}">
                <a16:creationId xmlns="" xmlns:a16="http://schemas.microsoft.com/office/drawing/2014/main" id="{A75B1DE8-C8B8-44D5-B0EC-DC840E2742DB}"/>
              </a:ext>
            </a:extLst>
          </p:cNvPr>
          <p:cNvSpPr txBox="1"/>
          <p:nvPr/>
        </p:nvSpPr>
        <p:spPr>
          <a:xfrm>
            <a:off x="6430512" y="1313574"/>
            <a:ext cx="5278027" cy="524287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en-US" sz="2400" b="1" i="0" u="none" strike="noStrike" cap="none" dirty="0">
                <a:solidFill>
                  <a:schemeClr val="tx1">
                    <a:lumMod val="85000"/>
                    <a:lumOff val="15000"/>
                  </a:schemeClr>
                </a:solidFill>
                <a:latin typeface="Roboto"/>
                <a:ea typeface="Roboto"/>
                <a:cs typeface="Roboto"/>
                <a:sym typeface="Roboto"/>
              </a:rPr>
              <a:t>Bhushan Gajaria</a:t>
            </a:r>
            <a:endParaRPr sz="2400" b="1" i="0" u="none" strike="noStrike" cap="none" dirty="0">
              <a:solidFill>
                <a:schemeClr val="tx1">
                  <a:lumMod val="85000"/>
                  <a:lumOff val="15000"/>
                </a:schemeClr>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300"/>
              <a:buFont typeface="Arial"/>
              <a:buNone/>
            </a:pPr>
            <a:r>
              <a:rPr lang="en-US" sz="1300" b="0" i="0" u="none" strike="noStrike" cap="none" dirty="0">
                <a:solidFill>
                  <a:schemeClr val="tx1">
                    <a:lumMod val="50000"/>
                    <a:lumOff val="50000"/>
                  </a:schemeClr>
                </a:solidFill>
                <a:latin typeface="Arial"/>
                <a:ea typeface="Arial"/>
                <a:cs typeface="Arial"/>
                <a:sym typeface="Arial"/>
              </a:rPr>
              <a:t>FOUNDER OF BEEHIVE</a:t>
            </a:r>
            <a:endParaRPr sz="1300" b="0" i="0" u="none" strike="noStrike" cap="none" dirty="0">
              <a:solidFill>
                <a:schemeClr val="tx1">
                  <a:lumMod val="50000"/>
                  <a:lumOff val="50000"/>
                </a:schemeClr>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300"/>
              <a:buFont typeface="Arial"/>
              <a:buNone/>
            </a:pPr>
            <a:r>
              <a:rPr lang="en-US" sz="1300" b="0" i="0" u="none" strike="noStrike" cap="none" dirty="0">
                <a:solidFill>
                  <a:schemeClr val="tx1">
                    <a:lumMod val="50000"/>
                    <a:lumOff val="50000"/>
                  </a:schemeClr>
                </a:solidFill>
                <a:latin typeface="Arial"/>
                <a:ea typeface="Arial"/>
                <a:cs typeface="Arial"/>
                <a:sym typeface="Arial"/>
              </a:rPr>
              <a:t>CAPITAL ADVISORS</a:t>
            </a:r>
            <a:endParaRPr sz="1300" b="0" i="0" u="none" strike="noStrike" cap="none" dirty="0">
              <a:solidFill>
                <a:schemeClr val="tx1">
                  <a:lumMod val="50000"/>
                  <a:lumOff val="50000"/>
                </a:schemeClr>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300"/>
              <a:buFont typeface="Arial"/>
              <a:buNone/>
            </a:pPr>
            <a:endParaRPr sz="1300" b="0" i="0" u="none" strike="noStrike" cap="none" dirty="0">
              <a:solidFill>
                <a:schemeClr val="bg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endParaRPr lang="en-US" sz="1600" b="0" i="0" u="none" strike="noStrike" cap="none" dirty="0">
              <a:solidFill>
                <a:schemeClr val="bg1"/>
              </a:solidFill>
              <a:latin typeface="Roboto Light"/>
              <a:ea typeface="Roboto Light"/>
              <a:cs typeface="Roboto Light"/>
              <a:sym typeface="Roboto Light"/>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dirty="0">
                <a:solidFill>
                  <a:schemeClr val="bg1"/>
                </a:solidFill>
                <a:latin typeface="Roboto Light"/>
                <a:ea typeface="Roboto Light"/>
                <a:cs typeface="Roboto Light"/>
                <a:sym typeface="Roboto Light"/>
              </a:rPr>
              <a:t>Bhushan comes with 15+ years of experience in startup investment, startup handholding, capital market and FMCG. </a:t>
            </a:r>
          </a:p>
          <a:p>
            <a:pPr marL="0" marR="0" lvl="0" indent="0" algn="l" rtl="0">
              <a:lnSpc>
                <a:spcPct val="100000"/>
              </a:lnSpc>
              <a:spcBef>
                <a:spcPts val="0"/>
              </a:spcBef>
              <a:spcAft>
                <a:spcPts val="0"/>
              </a:spcAft>
              <a:buClr>
                <a:srgbClr val="000000"/>
              </a:buClr>
              <a:buSzPts val="1600"/>
              <a:buFont typeface="Arial"/>
              <a:buNone/>
            </a:pPr>
            <a:endParaRPr lang="en-US" sz="1600" dirty="0">
              <a:solidFill>
                <a:schemeClr val="bg1"/>
              </a:solidFill>
              <a:latin typeface="Roboto Light"/>
              <a:ea typeface="Roboto Light"/>
              <a:cs typeface="Roboto Light"/>
              <a:sym typeface="Roboto Light"/>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dirty="0">
                <a:solidFill>
                  <a:schemeClr val="bg1"/>
                </a:solidFill>
                <a:latin typeface="Roboto Light"/>
                <a:ea typeface="Roboto Light"/>
                <a:cs typeface="Roboto Light"/>
                <a:sym typeface="Roboto Light"/>
              </a:rPr>
              <a:t>Before starting Beehive in 2012 he was Senior VP at IDFC Securities, Auto and Auto Ancillary practice. He was voted amongst the best auto analysts by The Wall Street Journal in 2011.</a:t>
            </a:r>
          </a:p>
          <a:p>
            <a:pPr marL="0" marR="0" lvl="0" indent="0" algn="l" rtl="0">
              <a:lnSpc>
                <a:spcPct val="100000"/>
              </a:lnSpc>
              <a:spcBef>
                <a:spcPts val="0"/>
              </a:spcBef>
              <a:spcAft>
                <a:spcPts val="0"/>
              </a:spcAft>
              <a:buClr>
                <a:srgbClr val="000000"/>
              </a:buClr>
              <a:buSzPts val="1600"/>
              <a:buFont typeface="Arial"/>
              <a:buNone/>
            </a:pPr>
            <a:endParaRPr lang="en-US" sz="1600" dirty="0">
              <a:solidFill>
                <a:schemeClr val="bg1"/>
              </a:solidFill>
              <a:latin typeface="Roboto Light"/>
              <a:ea typeface="Roboto Light"/>
              <a:cs typeface="Roboto Light"/>
              <a:sym typeface="Roboto Light"/>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dirty="0">
                <a:solidFill>
                  <a:schemeClr val="bg1"/>
                </a:solidFill>
                <a:latin typeface="Roboto Light"/>
                <a:ea typeface="Roboto Light"/>
                <a:cs typeface="Roboto Light"/>
                <a:sym typeface="Roboto Light"/>
              </a:rPr>
              <a:t>Bhushan has been associated with many startups in technology space and incubators as mentor and advisor. </a:t>
            </a:r>
          </a:p>
          <a:p>
            <a:pPr marL="0" marR="0" lvl="0" indent="0" algn="l" rtl="0">
              <a:lnSpc>
                <a:spcPct val="100000"/>
              </a:lnSpc>
              <a:spcBef>
                <a:spcPts val="0"/>
              </a:spcBef>
              <a:spcAft>
                <a:spcPts val="0"/>
              </a:spcAft>
              <a:buClr>
                <a:srgbClr val="000000"/>
              </a:buClr>
              <a:buSzPts val="1600"/>
              <a:buFont typeface="Arial"/>
              <a:buNone/>
            </a:pPr>
            <a:endParaRPr lang="en-US" sz="1600" dirty="0">
              <a:solidFill>
                <a:schemeClr val="bg1"/>
              </a:solidFill>
              <a:latin typeface="Roboto Light"/>
              <a:ea typeface="Roboto Light"/>
              <a:cs typeface="Roboto Light"/>
              <a:sym typeface="Roboto Light"/>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dirty="0">
                <a:solidFill>
                  <a:schemeClr val="bg1"/>
                </a:solidFill>
                <a:latin typeface="Roboto Light"/>
                <a:ea typeface="Roboto Light"/>
                <a:cs typeface="Roboto Light"/>
                <a:sym typeface="Roboto Light"/>
              </a:rPr>
              <a:t>Bhushan is assisting Sixth Sensor on business strategy, Finance and Capital Raising</a:t>
            </a:r>
            <a:endParaRPr sz="1600" b="0" i="0" u="none" strike="noStrike" cap="none" dirty="0">
              <a:solidFill>
                <a:schemeClr val="bg1"/>
              </a:solidFill>
              <a:latin typeface="Roboto Light"/>
              <a:ea typeface="Roboto Light"/>
              <a:cs typeface="Roboto Light"/>
              <a:sym typeface="Roboto Light"/>
            </a:endParaRPr>
          </a:p>
        </p:txBody>
      </p:sp>
    </p:spTree>
    <p:extLst>
      <p:ext uri="{BB962C8B-B14F-4D97-AF65-F5344CB8AC3E}">
        <p14:creationId xmlns="" xmlns:p14="http://schemas.microsoft.com/office/powerpoint/2010/main" val="389822536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 xmlns:a16="http://schemas.microsoft.com/office/drawing/2014/main" id="{D7181891-EAB7-FE43-B400-8E924D3564E0}"/>
              </a:ext>
            </a:extLst>
          </p:cNvPr>
          <p:cNvSpPr/>
          <p:nvPr/>
        </p:nvSpPr>
        <p:spPr>
          <a:xfrm>
            <a:off x="-9728" y="-17670"/>
            <a:ext cx="12201728" cy="77002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itle 1">
            <a:extLst>
              <a:ext uri="{FF2B5EF4-FFF2-40B4-BE49-F238E27FC236}">
                <a16:creationId xmlns="" xmlns:a16="http://schemas.microsoft.com/office/drawing/2014/main" id="{46903475-D2D7-434D-A6EE-A663F43C06C7}"/>
              </a:ext>
            </a:extLst>
          </p:cNvPr>
          <p:cNvSpPr txBox="1">
            <a:spLocks/>
          </p:cNvSpPr>
          <p:nvPr/>
        </p:nvSpPr>
        <p:spPr>
          <a:xfrm>
            <a:off x="902239" y="215854"/>
            <a:ext cx="9965457" cy="444772"/>
          </a:xfrm>
          <a:prstGeom prst="rect">
            <a:avLst/>
          </a:prstGeom>
        </p:spPr>
        <p:txBody>
          <a:bodyPr>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3200" b="1" i="0" u="none" strike="noStrike" kern="1200" cap="none" spc="0" normalizeH="0" baseline="0" noProof="0" dirty="0" smtClean="0">
                <a:ln>
                  <a:noFill/>
                </a:ln>
                <a:solidFill>
                  <a:schemeClr val="tx1">
                    <a:lumMod val="85000"/>
                    <a:lumOff val="15000"/>
                  </a:schemeClr>
                </a:solidFill>
                <a:effectLst/>
                <a:uLnTx/>
                <a:uFillTx/>
                <a:ea typeface="+mj-ea"/>
                <a:cs typeface="+mj-cs"/>
              </a:rPr>
              <a:t>PAST</a:t>
            </a:r>
            <a:r>
              <a:rPr kumimoji="0" lang="en-US" sz="3200" b="1" i="0" u="none" strike="noStrike" kern="1200" cap="none" spc="0" normalizeH="0" noProof="0" dirty="0" smtClean="0">
                <a:ln>
                  <a:noFill/>
                </a:ln>
                <a:solidFill>
                  <a:schemeClr val="tx1">
                    <a:lumMod val="85000"/>
                    <a:lumOff val="15000"/>
                  </a:schemeClr>
                </a:solidFill>
                <a:effectLst/>
                <a:uLnTx/>
                <a:uFillTx/>
                <a:ea typeface="+mj-ea"/>
                <a:cs typeface="+mj-cs"/>
              </a:rPr>
              <a:t> 3 YEARS </a:t>
            </a:r>
            <a:r>
              <a:rPr kumimoji="0" lang="en-US" sz="3200" b="1" i="0" u="none" strike="noStrike" kern="1200" cap="none" spc="0" normalizeH="0" noProof="0" dirty="0" smtClean="0">
                <a:ln>
                  <a:noFill/>
                </a:ln>
                <a:solidFill>
                  <a:schemeClr val="tx1">
                    <a:lumMod val="85000"/>
                    <a:lumOff val="15000"/>
                  </a:schemeClr>
                </a:solidFill>
                <a:effectLst/>
                <a:uLnTx/>
                <a:uFillTx/>
                <a:ea typeface="+mj-ea"/>
                <a:cs typeface="+mj-cs"/>
              </a:rPr>
              <a:t>REVENUE AND ORDER BOOK</a:t>
            </a:r>
          </a:p>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3200" b="1" i="0" u="none" strike="noStrike" kern="1200" cap="none" spc="0" normalizeH="0" noProof="0" dirty="0" smtClean="0">
                <a:ln>
                  <a:noFill/>
                </a:ln>
                <a:solidFill>
                  <a:schemeClr val="tx1">
                    <a:lumMod val="85000"/>
                    <a:lumOff val="15000"/>
                  </a:schemeClr>
                </a:solidFill>
                <a:effectLst/>
                <a:uLnTx/>
                <a:uFillTx/>
                <a:ea typeface="+mj-ea"/>
                <a:cs typeface="+mj-cs"/>
              </a:rPr>
              <a:t> </a:t>
            </a:r>
            <a:endParaRPr kumimoji="0" lang="en-IN" sz="3200" b="1" i="0" u="none" strike="noStrike" kern="1200" cap="none" spc="0" normalizeH="0" baseline="0" noProof="0" dirty="0">
              <a:ln>
                <a:noFill/>
              </a:ln>
              <a:solidFill>
                <a:schemeClr val="tx1">
                  <a:lumMod val="85000"/>
                  <a:lumOff val="15000"/>
                </a:schemeClr>
              </a:solidFill>
              <a:effectLst/>
              <a:uLnTx/>
              <a:uFillTx/>
              <a:ea typeface="+mj-ea"/>
              <a:cs typeface="+mj-cs"/>
            </a:endParaRPr>
          </a:p>
        </p:txBody>
      </p:sp>
      <p:grpSp>
        <p:nvGrpSpPr>
          <p:cNvPr id="5" name="Group 4">
            <a:extLst>
              <a:ext uri="{FF2B5EF4-FFF2-40B4-BE49-F238E27FC236}">
                <a16:creationId xmlns="" xmlns:a16="http://schemas.microsoft.com/office/drawing/2014/main" id="{EE9C9C95-3EEE-4FF3-BBFA-F9F6CD029F46}"/>
              </a:ext>
            </a:extLst>
          </p:cNvPr>
          <p:cNvGrpSpPr/>
          <p:nvPr/>
        </p:nvGrpSpPr>
        <p:grpSpPr>
          <a:xfrm>
            <a:off x="411621" y="261918"/>
            <a:ext cx="418879" cy="387135"/>
            <a:chOff x="1458690" y="646176"/>
            <a:chExt cx="551590" cy="509789"/>
          </a:xfrm>
        </p:grpSpPr>
        <p:sp>
          <p:nvSpPr>
            <p:cNvPr id="6" name="Rectangle 5">
              <a:extLst>
                <a:ext uri="{FF2B5EF4-FFF2-40B4-BE49-F238E27FC236}">
                  <a16:creationId xmlns="" xmlns:a16="http://schemas.microsoft.com/office/drawing/2014/main" id="{FF4A91A6-CF54-438C-854E-3CF6FB6E9ACB}"/>
                </a:ext>
              </a:extLst>
            </p:cNvPr>
            <p:cNvSpPr/>
            <p:nvPr/>
          </p:nvSpPr>
          <p:spPr>
            <a:xfrm>
              <a:off x="1458690" y="646176"/>
              <a:ext cx="467646" cy="446262"/>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 xmlns:a16="http://schemas.microsoft.com/office/drawing/2014/main" id="{6419F1B3-95AA-467F-9CFD-BE6E528AC36A}"/>
                </a:ext>
              </a:extLst>
            </p:cNvPr>
            <p:cNvSpPr/>
            <p:nvPr/>
          </p:nvSpPr>
          <p:spPr>
            <a:xfrm>
              <a:off x="1550130" y="713232"/>
              <a:ext cx="441862" cy="421657"/>
            </a:xfrm>
            <a:prstGeom prst="rect">
              <a:avLst/>
            </a:prstGeom>
            <a:solidFill>
              <a:srgbClr val="E09A0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 xmlns:a16="http://schemas.microsoft.com/office/drawing/2014/main" id="{82182419-BDA3-4917-9D52-598C0C8E6E58}"/>
                </a:ext>
              </a:extLst>
            </p:cNvPr>
            <p:cNvSpPr/>
            <p:nvPr/>
          </p:nvSpPr>
          <p:spPr>
            <a:xfrm>
              <a:off x="1629378" y="792480"/>
              <a:ext cx="380902" cy="36348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ight Arrow 15"/>
          <p:cNvSpPr/>
          <p:nvPr/>
        </p:nvSpPr>
        <p:spPr>
          <a:xfrm>
            <a:off x="5905500" y="3133725"/>
            <a:ext cx="447675" cy="76200"/>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lang="en-US" sz="1100"/>
          </a:p>
        </p:txBody>
      </p:sp>
      <p:sp>
        <p:nvSpPr>
          <p:cNvPr id="18" name="Right Arrow 17"/>
          <p:cNvSpPr/>
          <p:nvPr/>
        </p:nvSpPr>
        <p:spPr>
          <a:xfrm>
            <a:off x="3009900" y="2722245"/>
            <a:ext cx="447675" cy="76200"/>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lang="en-US" sz="1100"/>
          </a:p>
        </p:txBody>
      </p:sp>
      <p:graphicFrame>
        <p:nvGraphicFramePr>
          <p:cNvPr id="19" name="Table 18"/>
          <p:cNvGraphicFramePr>
            <a:graphicFrameLocks noGrp="1"/>
          </p:cNvGraphicFramePr>
          <p:nvPr/>
        </p:nvGraphicFramePr>
        <p:xfrm>
          <a:off x="1828799" y="844076"/>
          <a:ext cx="8031480" cy="5678644"/>
        </p:xfrm>
        <a:graphic>
          <a:graphicData uri="http://schemas.openxmlformats.org/drawingml/2006/table">
            <a:tbl>
              <a:tblPr/>
              <a:tblGrid>
                <a:gridCol w="1589563"/>
                <a:gridCol w="573677"/>
                <a:gridCol w="573677"/>
                <a:gridCol w="1589563"/>
                <a:gridCol w="1852500"/>
                <a:gridCol w="1852500"/>
              </a:tblGrid>
              <a:tr h="182433">
                <a:tc gridSpan="3">
                  <a:txBody>
                    <a:bodyPr/>
                    <a:lstStyle/>
                    <a:p>
                      <a:pPr algn="ctr" fontAlgn="ctr"/>
                      <a:r>
                        <a:rPr lang="en-US" sz="800" b="1" i="0" u="none" strike="noStrike" dirty="0">
                          <a:solidFill>
                            <a:srgbClr val="000000"/>
                          </a:solidFill>
                          <a:latin typeface="Calibri"/>
                        </a:rPr>
                        <a:t>NO. OF CUSTOMERS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hMerge="1">
                  <a:txBody>
                    <a:bodyPr/>
                    <a:lstStyle/>
                    <a:p>
                      <a:endParaRPr lang="en-US"/>
                    </a:p>
                  </a:txBody>
                  <a:tcPr/>
                </a:tc>
                <a:tc hMerge="1">
                  <a:txBody>
                    <a:bodyPr/>
                    <a:lstStyle/>
                    <a:p>
                      <a:endParaRPr lang="en-US"/>
                    </a:p>
                  </a:txBody>
                  <a:tcPr/>
                </a:tc>
                <a:tc>
                  <a:txBody>
                    <a:bodyPr/>
                    <a:lstStyle/>
                    <a:p>
                      <a:pPr algn="ctr" fontAlgn="ctr"/>
                      <a:r>
                        <a:rPr lang="en-US" sz="1100" b="1" i="0" u="none" strike="noStrike">
                          <a:solidFill>
                            <a:srgbClr val="000000"/>
                          </a:solidFill>
                          <a:latin typeface="Calibri"/>
                        </a:rPr>
                        <a:t>REVENUE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100" b="0" i="0" u="none" strike="noStrike">
                          <a:solidFill>
                            <a:srgbClr val="000000"/>
                          </a:solidFill>
                          <a:latin typeface="Calibri"/>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100" b="0" i="0" u="none" strike="noStrike">
                          <a:solidFill>
                            <a:srgbClr val="000000"/>
                          </a:solidFill>
                          <a:latin typeface="Calibri"/>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538878">
                <a:tc rowSpan="2" gridSpan="3">
                  <a:txBody>
                    <a:bodyPr/>
                    <a:lstStyle/>
                    <a:p>
                      <a:pPr algn="ctr" fontAlgn="ctr"/>
                      <a:r>
                        <a:rPr lang="en-US" sz="2300" b="0" i="0" u="none" strike="noStrike">
                          <a:solidFill>
                            <a:srgbClr val="FF0000"/>
                          </a:solidFill>
                          <a:latin typeface="Calibri"/>
                        </a:rPr>
                        <a:t>65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rowSpan="2" hMerge="1">
                  <a:txBody>
                    <a:bodyPr/>
                    <a:lstStyle/>
                    <a:p>
                      <a:endParaRPr lang="en-US"/>
                    </a:p>
                  </a:txBody>
                  <a:tcPr/>
                </a:tc>
                <a:tc rowSpan="2" hMerge="1">
                  <a:txBody>
                    <a:bodyPr/>
                    <a:lstStyle/>
                    <a:p>
                      <a:endParaRPr lang="en-US"/>
                    </a:p>
                  </a:txBody>
                  <a:tcPr/>
                </a:tc>
                <a:tc>
                  <a:txBody>
                    <a:bodyPr/>
                    <a:lstStyle/>
                    <a:p>
                      <a:pPr algn="ctr" fontAlgn="ctr"/>
                      <a:r>
                        <a:rPr lang="en-US" sz="1700" b="0" i="0" u="none" strike="noStrike">
                          <a:solidFill>
                            <a:srgbClr val="000000"/>
                          </a:solidFill>
                          <a:latin typeface="Calibri"/>
                        </a:rPr>
                        <a:t>2018-19</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700" b="0" i="0" u="none" strike="noStrike">
                          <a:solidFill>
                            <a:srgbClr val="000000"/>
                          </a:solidFill>
                          <a:latin typeface="Calibri"/>
                        </a:rPr>
                        <a:t>2019-20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700" b="0" i="0" u="none" strike="noStrike">
                          <a:solidFill>
                            <a:srgbClr val="000000"/>
                          </a:solidFill>
                          <a:latin typeface="Calibri"/>
                        </a:rPr>
                        <a:t>2020-21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94698">
                <a:tc gridSpan="3" vMerge="1">
                  <a:txBody>
                    <a:bodyPr/>
                    <a:lstStyle/>
                    <a:p>
                      <a:endParaRPr lang="en-US"/>
                    </a:p>
                  </a:txBody>
                  <a:tcPr/>
                </a:tc>
                <a:tc hMerge="1" vMerge="1">
                  <a:txBody>
                    <a:bodyPr/>
                    <a:lstStyle/>
                    <a:p>
                      <a:endParaRPr lang="en-US"/>
                    </a:p>
                  </a:txBody>
                  <a:tcPr/>
                </a:tc>
                <a:tc hMerge="1" vMerge="1">
                  <a:txBody>
                    <a:bodyPr/>
                    <a:lstStyle/>
                    <a:p>
                      <a:endParaRPr lang="en-US"/>
                    </a:p>
                  </a:txBody>
                  <a:tcPr/>
                </a:tc>
                <a:tc>
                  <a:txBody>
                    <a:bodyPr/>
                    <a:lstStyle/>
                    <a:p>
                      <a:pPr algn="ctr" fontAlgn="ctr"/>
                      <a:r>
                        <a:rPr lang="en-US" sz="1700" b="1" i="0" u="none" strike="noStrike">
                          <a:solidFill>
                            <a:srgbClr val="000000"/>
                          </a:solidFill>
                          <a:latin typeface="Calibri"/>
                        </a:rPr>
                        <a:t>65 Lacs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700" b="1" i="0" u="none" strike="noStrike">
                          <a:solidFill>
                            <a:srgbClr val="000000"/>
                          </a:solidFill>
                          <a:latin typeface="Calibri"/>
                        </a:rPr>
                        <a:t>63 Lacs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700" b="1" i="0" u="none" strike="noStrike">
                          <a:solidFill>
                            <a:srgbClr val="000000"/>
                          </a:solidFill>
                          <a:latin typeface="Calibri"/>
                        </a:rPr>
                        <a:t>6.3 Lacs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93556">
                <a:tc>
                  <a:txBody>
                    <a:bodyPr/>
                    <a:lstStyle/>
                    <a:p>
                      <a:pPr algn="ctr" fontAlgn="ctr"/>
                      <a:r>
                        <a:rPr lang="en-US" sz="500" b="0" i="0" u="none" strike="noStrike">
                          <a:solidFill>
                            <a:srgbClr val="000000"/>
                          </a:solidFill>
                          <a:latin typeface="Calibri"/>
                        </a:rPr>
                        <a:t> </a:t>
                      </a:r>
                    </a:p>
                  </a:txBody>
                  <a:tcPr marL="0" marR="0" marT="0"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ctr" fontAlgn="ctr"/>
                      <a:r>
                        <a:rPr lang="en-US" sz="500" b="0" i="0" u="none" strike="noStrike">
                          <a:solidFill>
                            <a:srgbClr val="000000"/>
                          </a:solidFill>
                          <a:latin typeface="Calibri"/>
                        </a:rPr>
                        <a:t> </a:t>
                      </a:r>
                    </a:p>
                  </a:txBody>
                  <a:tcPr marL="0" marR="0" marT="0" marB="0" anchor="ctr">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ctr" fontAlgn="ctr"/>
                      <a:r>
                        <a:rPr lang="en-US" sz="500" b="0" i="0" u="none" strike="noStrike">
                          <a:solidFill>
                            <a:srgbClr val="000000"/>
                          </a:solidFill>
                          <a:latin typeface="Calibri"/>
                        </a:rPr>
                        <a:t> </a:t>
                      </a:r>
                    </a:p>
                  </a:txBody>
                  <a:tcPr marL="0" marR="0" marT="0"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ctr" fontAlgn="ctr"/>
                      <a:r>
                        <a:rPr lang="en-US" sz="500" b="0" i="0" u="none" strike="noStrike">
                          <a:solidFill>
                            <a:srgbClr val="000000"/>
                          </a:solidFill>
                          <a:latin typeface="Calibri"/>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ctr" fontAlgn="ctr"/>
                      <a:r>
                        <a:rPr lang="en-US" sz="500" b="0" i="0" u="none" strike="noStrike">
                          <a:solidFill>
                            <a:srgbClr val="000000"/>
                          </a:solidFill>
                          <a:latin typeface="Calibri"/>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ctr" fontAlgn="ctr"/>
                      <a:r>
                        <a:rPr lang="en-US" sz="500" b="0" i="0" u="none" strike="noStrike">
                          <a:solidFill>
                            <a:srgbClr val="000000"/>
                          </a:solidFill>
                          <a:latin typeface="Calibri"/>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FFFFFF"/>
                    </a:solidFill>
                  </a:tcPr>
                </a:tc>
              </a:tr>
              <a:tr h="261955">
                <a:tc rowSpan="3" gridSpan="3">
                  <a:txBody>
                    <a:bodyPr/>
                    <a:lstStyle/>
                    <a:p>
                      <a:pPr algn="l" fontAlgn="b"/>
                      <a:r>
                        <a:rPr lang="en-US" sz="600" b="1" i="0" u="none" strike="noStrike" dirty="0" smtClean="0">
                          <a:solidFill>
                            <a:srgbClr val="000000"/>
                          </a:solidFill>
                          <a:latin typeface="+mn-lt"/>
                        </a:rPr>
                        <a:t>CUSTOMER NAMES</a:t>
                      </a:r>
                      <a:endParaRPr lang="en-US" sz="300" b="0" i="0" u="none" strike="noStrike" dirty="0">
                        <a:solidFill>
                          <a:srgbClr val="000000"/>
                        </a:solidFill>
                        <a:latin typeface="+mn-lt"/>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rowSpan="3" hMerge="1">
                  <a:txBody>
                    <a:bodyPr/>
                    <a:lstStyle/>
                    <a:p>
                      <a:endParaRPr lang="en-US"/>
                    </a:p>
                  </a:txBody>
                  <a:tcPr/>
                </a:tc>
                <a:tc rowSpan="3" hMerge="1">
                  <a:txBody>
                    <a:bodyPr/>
                    <a:lstStyle/>
                    <a:p>
                      <a:endParaRPr lang="en-US"/>
                    </a:p>
                  </a:txBody>
                  <a:tcPr/>
                </a:tc>
                <a:tc>
                  <a:txBody>
                    <a:bodyPr/>
                    <a:lstStyle/>
                    <a:p>
                      <a:pPr algn="ctr" fontAlgn="ctr"/>
                      <a:r>
                        <a:rPr lang="en-US" sz="800" b="0" i="0" u="none" strike="noStrike" dirty="0">
                          <a:solidFill>
                            <a:srgbClr val="000000"/>
                          </a:solidFill>
                          <a:latin typeface="Calibri"/>
                        </a:rPr>
                        <a:t>VRL LOGISTICS LTD.</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ctr" fontAlgn="ctr"/>
                      <a:r>
                        <a:rPr lang="en-US" sz="800" b="0" i="0" u="none" strike="noStrike">
                          <a:solidFill>
                            <a:srgbClr val="000000"/>
                          </a:solidFill>
                          <a:latin typeface="Calibri"/>
                        </a:rPr>
                        <a:t>VRL LOGISTICS LTD.</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ctr" fontAlgn="ctr"/>
                      <a:r>
                        <a:rPr lang="en-US" sz="800" b="0" i="0" u="none" strike="noStrike" dirty="0">
                          <a:solidFill>
                            <a:srgbClr val="000000"/>
                          </a:solidFill>
                          <a:latin typeface="Calibri"/>
                        </a:rPr>
                        <a:t>Singh &amp; </a:t>
                      </a:r>
                      <a:r>
                        <a:rPr lang="en-US" sz="800" b="0" i="0" u="none" strike="noStrike" dirty="0" smtClean="0">
                          <a:solidFill>
                            <a:srgbClr val="000000"/>
                          </a:solidFill>
                          <a:latin typeface="Calibri"/>
                        </a:rPr>
                        <a:t>Associates           </a:t>
                      </a:r>
                      <a:endParaRPr lang="en-US" sz="800" b="0" i="0" u="none" strike="noStrike" dirty="0">
                        <a:solidFill>
                          <a:srgbClr val="000000"/>
                        </a:solidFill>
                        <a:latin typeface="Calibri"/>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r>
              <a:tr h="371194">
                <a:tc gridSpan="3" vMerge="1">
                  <a:txBody>
                    <a:bodyPr/>
                    <a:lstStyle/>
                    <a:p>
                      <a:endParaRPr lang="en-US"/>
                    </a:p>
                  </a:txBody>
                  <a:tcPr/>
                </a:tc>
                <a:tc hMerge="1" vMerge="1">
                  <a:txBody>
                    <a:bodyPr/>
                    <a:lstStyle/>
                    <a:p>
                      <a:endParaRPr lang="en-US"/>
                    </a:p>
                  </a:txBody>
                  <a:tcPr/>
                </a:tc>
                <a:tc hMerge="1" vMerge="1">
                  <a:txBody>
                    <a:bodyPr/>
                    <a:lstStyle/>
                    <a:p>
                      <a:endParaRPr lang="en-US"/>
                    </a:p>
                  </a:txBody>
                  <a:tcPr/>
                </a:tc>
                <a:tc>
                  <a:txBody>
                    <a:bodyPr/>
                    <a:lstStyle/>
                    <a:p>
                      <a:pPr algn="ctr" fontAlgn="ctr"/>
                      <a:r>
                        <a:rPr lang="en-US" sz="800" b="0" i="0" u="none" strike="noStrike" dirty="0">
                          <a:solidFill>
                            <a:srgbClr val="000000"/>
                          </a:solidFill>
                          <a:latin typeface="Calibri"/>
                        </a:rPr>
                        <a:t>Cache Technologies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ctr" fontAlgn="ctr"/>
                      <a:r>
                        <a:rPr lang="en-US" sz="800" b="0" i="0" u="none" strike="noStrike">
                          <a:solidFill>
                            <a:srgbClr val="000000"/>
                          </a:solidFill>
                          <a:latin typeface="Calibri"/>
                        </a:rPr>
                        <a:t>Lithium Urban Technologies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ctr" fontAlgn="ctr"/>
                      <a:r>
                        <a:rPr lang="en-US" sz="800" b="0" i="0" u="none" strike="noStrike">
                          <a:solidFill>
                            <a:srgbClr val="000000"/>
                          </a:solidFill>
                          <a:latin typeface="Calibri"/>
                        </a:rPr>
                        <a:t>Amazon Development Centre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r>
              <a:tr h="371194">
                <a:tc gridSpan="3" vMerge="1">
                  <a:txBody>
                    <a:bodyPr/>
                    <a:lstStyle/>
                    <a:p>
                      <a:endParaRPr lang="en-US"/>
                    </a:p>
                  </a:txBody>
                  <a:tcPr/>
                </a:tc>
                <a:tc hMerge="1" vMerge="1">
                  <a:txBody>
                    <a:bodyPr/>
                    <a:lstStyle/>
                    <a:p>
                      <a:endParaRPr lang="en-US"/>
                    </a:p>
                  </a:txBody>
                  <a:tcPr/>
                </a:tc>
                <a:tc hMerge="1" vMerge="1">
                  <a:txBody>
                    <a:bodyPr/>
                    <a:lstStyle/>
                    <a:p>
                      <a:endParaRPr lang="en-US"/>
                    </a:p>
                  </a:txBody>
                  <a:tcPr/>
                </a:tc>
                <a:tc>
                  <a:txBody>
                    <a:bodyPr/>
                    <a:lstStyle/>
                    <a:p>
                      <a:pPr algn="ctr" fontAlgn="ctr"/>
                      <a:r>
                        <a:rPr lang="en-US" sz="800" b="0" i="0" u="none" strike="noStrike">
                          <a:solidFill>
                            <a:srgbClr val="000000"/>
                          </a:solidFill>
                          <a:latin typeface="Calibri"/>
                        </a:rPr>
                        <a:t>Shivagi Rao Travels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ctr" fontAlgn="ctr"/>
                      <a:r>
                        <a:rPr lang="en-US" sz="800" b="0" i="0" u="none" strike="noStrike">
                          <a:solidFill>
                            <a:srgbClr val="000000"/>
                          </a:solidFill>
                          <a:latin typeface="Calibri"/>
                        </a:rPr>
                        <a:t>Dell International Services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ctr" fontAlgn="ctr"/>
                      <a:r>
                        <a:rPr lang="en-US" sz="800" b="0" i="0" u="none" strike="noStrike">
                          <a:solidFill>
                            <a:srgbClr val="000000"/>
                          </a:solidFill>
                          <a:latin typeface="Calibri"/>
                        </a:rPr>
                        <a:t>Jones Lang Lasalle Property consultants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r>
              <a:tr h="261955">
                <a:tc>
                  <a:txBody>
                    <a:bodyPr/>
                    <a:lstStyle/>
                    <a:p>
                      <a:pPr algn="ctr" fontAlgn="ctr"/>
                      <a:r>
                        <a:rPr lang="en-US" sz="500" b="0" i="0" u="none" strike="noStrike" dirty="0">
                          <a:solidFill>
                            <a:srgbClr val="000000"/>
                          </a:solidFill>
                          <a:latin typeface="Calibri"/>
                        </a:rPr>
                        <a:t> </a:t>
                      </a:r>
                    </a:p>
                  </a:txBody>
                  <a:tcPr marL="0" marR="0" marT="0" marB="0" anchor="ctr">
                    <a:lnL w="635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gn="ctr" fontAlgn="ctr"/>
                      <a:r>
                        <a:rPr lang="en-US" sz="500" b="0" i="0" u="none" strike="noStrike">
                          <a:solidFill>
                            <a:srgbClr val="000000"/>
                          </a:solidFill>
                          <a:latin typeface="Calibri"/>
                        </a:rPr>
                        <a:t> </a:t>
                      </a:r>
                    </a:p>
                  </a:txBody>
                  <a:tcPr marL="0" marR="0" marT="0" marB="0" anchor="ctr">
                    <a:lnL>
                      <a:noFill/>
                    </a:lnL>
                    <a:lnR>
                      <a:noFill/>
                    </a:lnR>
                    <a:lnT>
                      <a:noFill/>
                    </a:lnT>
                    <a:lnB>
                      <a:noFill/>
                    </a:lnB>
                    <a:solidFill>
                      <a:srgbClr val="FFFFFF"/>
                    </a:solidFill>
                  </a:tcPr>
                </a:tc>
                <a:tc>
                  <a:txBody>
                    <a:bodyPr/>
                    <a:lstStyle/>
                    <a:p>
                      <a:pPr algn="ctr" fontAlgn="ctr"/>
                      <a:r>
                        <a:rPr lang="en-US" sz="500" b="0" i="0" u="none" strike="noStrike">
                          <a:solidFill>
                            <a:srgbClr val="000000"/>
                          </a:solidFill>
                          <a:latin typeface="Calibri"/>
                        </a:rPr>
                        <a:t> </a:t>
                      </a:r>
                    </a:p>
                  </a:txBody>
                  <a:tcPr marL="0" marR="0" marT="0" marB="0" anchor="ctr">
                    <a:lnL>
                      <a:noFill/>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ctr" fontAlgn="ctr"/>
                      <a:r>
                        <a:rPr lang="en-US" sz="800" b="0" i="0" u="none" strike="noStrike">
                          <a:solidFill>
                            <a:srgbClr val="000000"/>
                          </a:solidFill>
                          <a:latin typeface="Calibri"/>
                        </a:rPr>
                        <a:t>Citrix RAD India P.Ltd.</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ctr" fontAlgn="ctr"/>
                      <a:r>
                        <a:rPr lang="en-US" sz="800" b="0" i="0" u="none" strike="noStrike">
                          <a:solidFill>
                            <a:srgbClr val="000000"/>
                          </a:solidFill>
                          <a:latin typeface="Calibri"/>
                        </a:rPr>
                        <a:t>Travels world</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ctr" fontAlgn="ctr"/>
                      <a:r>
                        <a:rPr lang="en-US" sz="800" b="0" i="0" u="none" strike="noStrike">
                          <a:solidFill>
                            <a:srgbClr val="000000"/>
                          </a:solidFill>
                          <a:latin typeface="Calibri"/>
                        </a:rPr>
                        <a:t>Bosch Ltd.</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r>
              <a:tr h="247463">
                <a:tc>
                  <a:txBody>
                    <a:bodyPr/>
                    <a:lstStyle/>
                    <a:p>
                      <a:pPr algn="ctr" fontAlgn="ctr"/>
                      <a:r>
                        <a:rPr lang="en-US" sz="500" b="0" i="0" u="none" strike="noStrike">
                          <a:solidFill>
                            <a:srgbClr val="000000"/>
                          </a:solidFill>
                          <a:latin typeface="Calibri"/>
                        </a:rPr>
                        <a:t> </a:t>
                      </a:r>
                    </a:p>
                  </a:txBody>
                  <a:tcPr marL="0" marR="0" marT="0" marB="0" anchor="ctr">
                    <a:lnL w="635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gn="ctr" fontAlgn="ctr"/>
                      <a:r>
                        <a:rPr lang="en-US" sz="500" b="0" i="0" u="none" strike="noStrike">
                          <a:solidFill>
                            <a:srgbClr val="000000"/>
                          </a:solidFill>
                          <a:latin typeface="Calibri"/>
                        </a:rPr>
                        <a:t> </a:t>
                      </a:r>
                    </a:p>
                  </a:txBody>
                  <a:tcPr marL="0" marR="0" marT="0" marB="0" anchor="ctr">
                    <a:lnL>
                      <a:noFill/>
                    </a:lnL>
                    <a:lnR>
                      <a:noFill/>
                    </a:lnR>
                    <a:lnT>
                      <a:noFill/>
                    </a:lnT>
                    <a:lnB>
                      <a:noFill/>
                    </a:lnB>
                    <a:solidFill>
                      <a:srgbClr val="FFFFFF"/>
                    </a:solidFill>
                  </a:tcPr>
                </a:tc>
                <a:tc>
                  <a:txBody>
                    <a:bodyPr/>
                    <a:lstStyle/>
                    <a:p>
                      <a:pPr algn="ctr" fontAlgn="ctr"/>
                      <a:r>
                        <a:rPr lang="en-US" sz="500" b="0" i="0" u="none" strike="noStrike">
                          <a:solidFill>
                            <a:srgbClr val="000000"/>
                          </a:solidFill>
                          <a:latin typeface="Calibri"/>
                        </a:rPr>
                        <a:t> </a:t>
                      </a:r>
                    </a:p>
                  </a:txBody>
                  <a:tcPr marL="0" marR="0" marT="0" marB="0" anchor="ctr">
                    <a:lnL>
                      <a:noFill/>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ctr" fontAlgn="ctr"/>
                      <a:r>
                        <a:rPr lang="en-US" sz="800" b="0" i="0" u="none" strike="noStrike">
                          <a:solidFill>
                            <a:srgbClr val="000000"/>
                          </a:solidFill>
                          <a:latin typeface="Calibri"/>
                        </a:rPr>
                        <a:t>Travels world</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ctr" fontAlgn="ctr"/>
                      <a:r>
                        <a:rPr lang="en-US" sz="800" b="0" i="0" u="none" strike="noStrike">
                          <a:solidFill>
                            <a:srgbClr val="000000"/>
                          </a:solidFill>
                          <a:latin typeface="Calibri"/>
                        </a:rPr>
                        <a:t>Singh &amp; Associates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ctr" fontAlgn="ctr"/>
                      <a:r>
                        <a:rPr lang="en-US" sz="800" b="0" i="0" u="none" strike="noStrike">
                          <a:solidFill>
                            <a:srgbClr val="000000"/>
                          </a:solidFill>
                          <a:latin typeface="Calibri"/>
                        </a:rPr>
                        <a:t>Mjunction Services Ltd</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r>
              <a:tr h="494926">
                <a:tc>
                  <a:txBody>
                    <a:bodyPr/>
                    <a:lstStyle/>
                    <a:p>
                      <a:pPr algn="ctr" fontAlgn="ctr"/>
                      <a:r>
                        <a:rPr lang="en-US" sz="500" b="0" i="0" u="none" strike="noStrike">
                          <a:solidFill>
                            <a:srgbClr val="000000"/>
                          </a:solidFill>
                          <a:latin typeface="Calibri"/>
                        </a:rPr>
                        <a:t> </a:t>
                      </a:r>
                    </a:p>
                  </a:txBody>
                  <a:tcPr marL="0" marR="0" marT="0" marB="0" anchor="ctr">
                    <a:lnL w="635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gn="ctr" fontAlgn="ctr"/>
                      <a:r>
                        <a:rPr lang="en-US" sz="500" b="0" i="0" u="none" strike="noStrike">
                          <a:solidFill>
                            <a:srgbClr val="000000"/>
                          </a:solidFill>
                          <a:latin typeface="Calibri"/>
                        </a:rPr>
                        <a:t> </a:t>
                      </a:r>
                    </a:p>
                  </a:txBody>
                  <a:tcPr marL="0" marR="0" marT="0" marB="0" anchor="ctr">
                    <a:lnL>
                      <a:noFill/>
                    </a:lnL>
                    <a:lnR>
                      <a:noFill/>
                    </a:lnR>
                    <a:lnT>
                      <a:noFill/>
                    </a:lnT>
                    <a:lnB>
                      <a:noFill/>
                    </a:lnB>
                    <a:solidFill>
                      <a:srgbClr val="FFFFFF"/>
                    </a:solidFill>
                  </a:tcPr>
                </a:tc>
                <a:tc>
                  <a:txBody>
                    <a:bodyPr/>
                    <a:lstStyle/>
                    <a:p>
                      <a:pPr algn="ctr" fontAlgn="ctr"/>
                      <a:r>
                        <a:rPr lang="en-US" sz="500" b="0" i="0" u="none" strike="noStrike">
                          <a:solidFill>
                            <a:srgbClr val="000000"/>
                          </a:solidFill>
                          <a:latin typeface="Calibri"/>
                        </a:rPr>
                        <a:t> </a:t>
                      </a:r>
                    </a:p>
                  </a:txBody>
                  <a:tcPr marL="0" marR="0" marT="0" marB="0" anchor="ctr">
                    <a:lnL>
                      <a:noFill/>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ctr" fontAlgn="ctr"/>
                      <a:r>
                        <a:rPr lang="en-US" sz="800" b="0" i="0" u="none" strike="noStrike">
                          <a:solidFill>
                            <a:srgbClr val="000000"/>
                          </a:solidFill>
                          <a:latin typeface="Calibri"/>
                        </a:rPr>
                        <a:t>Brakes India P.Ltd.</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ctr" fontAlgn="ctr"/>
                      <a:r>
                        <a:rPr lang="en-US" sz="800" b="0" i="0" u="none" strike="noStrike">
                          <a:solidFill>
                            <a:srgbClr val="000000"/>
                          </a:solidFill>
                          <a:latin typeface="Calibri"/>
                        </a:rPr>
                        <a:t>Carzonrent India P.Ltd.</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ctr" fontAlgn="ctr"/>
                      <a:r>
                        <a:rPr lang="en-US" sz="800" b="0" i="0" u="none" strike="noStrike">
                          <a:solidFill>
                            <a:srgbClr val="000000"/>
                          </a:solidFill>
                          <a:latin typeface="Calibri"/>
                        </a:rPr>
                        <a:t>Automative Research Association of India</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FFFFFF"/>
                    </a:solidFill>
                  </a:tcPr>
                </a:tc>
              </a:tr>
              <a:tr h="261955">
                <a:tc>
                  <a:txBody>
                    <a:bodyPr/>
                    <a:lstStyle/>
                    <a:p>
                      <a:pPr algn="ctr" fontAlgn="ctr"/>
                      <a:r>
                        <a:rPr lang="en-US" sz="500" b="0" i="0" u="none" strike="noStrike">
                          <a:solidFill>
                            <a:srgbClr val="000000"/>
                          </a:solidFill>
                          <a:latin typeface="Calibri"/>
                        </a:rPr>
                        <a:t> </a:t>
                      </a:r>
                    </a:p>
                  </a:txBody>
                  <a:tcPr marL="0" marR="0" marT="0" marB="0" anchor="ctr">
                    <a:lnL w="635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gn="ctr" fontAlgn="ctr"/>
                      <a:r>
                        <a:rPr lang="en-US" sz="500" b="0" i="0" u="none" strike="noStrike">
                          <a:solidFill>
                            <a:srgbClr val="000000"/>
                          </a:solidFill>
                          <a:latin typeface="Calibri"/>
                        </a:rPr>
                        <a:t> </a:t>
                      </a:r>
                    </a:p>
                  </a:txBody>
                  <a:tcPr marL="0" marR="0" marT="0" marB="0" anchor="ctr">
                    <a:lnL>
                      <a:noFill/>
                    </a:lnL>
                    <a:lnR>
                      <a:noFill/>
                    </a:lnR>
                    <a:lnT>
                      <a:noFill/>
                    </a:lnT>
                    <a:lnB>
                      <a:noFill/>
                    </a:lnB>
                    <a:solidFill>
                      <a:srgbClr val="FFFFFF"/>
                    </a:solidFill>
                  </a:tcPr>
                </a:tc>
                <a:tc>
                  <a:txBody>
                    <a:bodyPr/>
                    <a:lstStyle/>
                    <a:p>
                      <a:pPr algn="ctr" fontAlgn="ctr"/>
                      <a:r>
                        <a:rPr lang="en-US" sz="500" b="0" i="0" u="none" strike="noStrike">
                          <a:solidFill>
                            <a:srgbClr val="000000"/>
                          </a:solidFill>
                          <a:latin typeface="Calibri"/>
                        </a:rPr>
                        <a:t> </a:t>
                      </a:r>
                    </a:p>
                  </a:txBody>
                  <a:tcPr marL="0" marR="0" marT="0" marB="0" anchor="ctr">
                    <a:lnL>
                      <a:noFill/>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ctr" fontAlgn="ctr"/>
                      <a:r>
                        <a:rPr lang="en-US" sz="800" b="0" i="0" u="none" strike="noStrike">
                          <a:solidFill>
                            <a:srgbClr val="000000"/>
                          </a:solidFill>
                          <a:latin typeface="Calibri"/>
                        </a:rPr>
                        <a:t>J &amp; S Global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ctr" fontAlgn="ctr"/>
                      <a:r>
                        <a:rPr lang="en-US" sz="800" b="0" i="0" u="none" strike="noStrike">
                          <a:solidFill>
                            <a:srgbClr val="000000"/>
                          </a:solidFill>
                          <a:latin typeface="Calibri"/>
                        </a:rPr>
                        <a:t>Ecos Mobility &amp; Hospitality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ctr" fontAlgn="ctr"/>
                      <a:r>
                        <a:rPr lang="en-US" sz="800" b="0" i="0" u="none" strike="noStrike">
                          <a:solidFill>
                            <a:srgbClr val="000000"/>
                          </a:solidFill>
                          <a:latin typeface="Calibri"/>
                        </a:rPr>
                        <a:t> </a:t>
                      </a:r>
                    </a:p>
                  </a:txBody>
                  <a:tcPr marL="0" marR="0" marT="0"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solidFill>
                      <a:srgbClr val="FFFFFF"/>
                    </a:solidFill>
                  </a:tcPr>
                </a:tc>
              </a:tr>
              <a:tr h="261955">
                <a:tc>
                  <a:txBody>
                    <a:bodyPr/>
                    <a:lstStyle/>
                    <a:p>
                      <a:pPr algn="ctr" fontAlgn="ctr"/>
                      <a:r>
                        <a:rPr lang="en-US" sz="500" b="0" i="0" u="none" strike="noStrike">
                          <a:solidFill>
                            <a:srgbClr val="000000"/>
                          </a:solidFill>
                          <a:latin typeface="Calibri"/>
                        </a:rPr>
                        <a:t> </a:t>
                      </a:r>
                    </a:p>
                  </a:txBody>
                  <a:tcPr marL="0" marR="0" marT="0" marB="0" anchor="ctr">
                    <a:lnL w="635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gn="ctr" fontAlgn="ctr"/>
                      <a:r>
                        <a:rPr lang="en-US" sz="500" b="0" i="0" u="none" strike="noStrike">
                          <a:solidFill>
                            <a:srgbClr val="000000"/>
                          </a:solidFill>
                          <a:latin typeface="Calibri"/>
                        </a:rPr>
                        <a:t> </a:t>
                      </a:r>
                    </a:p>
                  </a:txBody>
                  <a:tcPr marL="0" marR="0" marT="0" marB="0" anchor="ctr">
                    <a:lnL>
                      <a:noFill/>
                    </a:lnL>
                    <a:lnR>
                      <a:noFill/>
                    </a:lnR>
                    <a:lnT>
                      <a:noFill/>
                    </a:lnT>
                    <a:lnB>
                      <a:noFill/>
                    </a:lnB>
                    <a:solidFill>
                      <a:srgbClr val="FFFFFF"/>
                    </a:solidFill>
                  </a:tcPr>
                </a:tc>
                <a:tc>
                  <a:txBody>
                    <a:bodyPr/>
                    <a:lstStyle/>
                    <a:p>
                      <a:pPr algn="ctr" fontAlgn="ctr"/>
                      <a:r>
                        <a:rPr lang="en-US" sz="500" b="0" i="0" u="none" strike="noStrike">
                          <a:solidFill>
                            <a:srgbClr val="000000"/>
                          </a:solidFill>
                          <a:latin typeface="Calibri"/>
                        </a:rPr>
                        <a:t> </a:t>
                      </a:r>
                    </a:p>
                  </a:txBody>
                  <a:tcPr marL="0" marR="0" marT="0" marB="0" anchor="ctr">
                    <a:lnL>
                      <a:noFill/>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ctr" fontAlgn="ctr"/>
                      <a:r>
                        <a:rPr lang="en-US" sz="800" b="0" i="0" u="none" strike="noStrike">
                          <a:solidFill>
                            <a:srgbClr val="000000"/>
                          </a:solidFill>
                          <a:latin typeface="Calibri"/>
                        </a:rPr>
                        <a:t>Times Logistics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ctr" fontAlgn="ctr"/>
                      <a:r>
                        <a:rPr lang="en-US" sz="800" b="0" i="0" u="none" strike="noStrike">
                          <a:solidFill>
                            <a:srgbClr val="000000"/>
                          </a:solidFill>
                          <a:latin typeface="Calibri"/>
                        </a:rPr>
                        <a:t>Janani Torus &amp; Resort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ctr" fontAlgn="ctr"/>
                      <a:r>
                        <a:rPr lang="en-US" sz="800" b="0" i="0" u="none" strike="noStrike">
                          <a:solidFill>
                            <a:srgbClr val="000000"/>
                          </a:solidFill>
                          <a:latin typeface="Calibri"/>
                        </a:rPr>
                        <a:t> </a:t>
                      </a:r>
                    </a:p>
                  </a:txBody>
                  <a:tcPr marL="0" marR="0" marT="0" marB="0" anchor="ctr">
                    <a:lnL w="6350" cap="flat" cmpd="sng" algn="ctr">
                      <a:solidFill>
                        <a:srgbClr val="000000"/>
                      </a:solidFill>
                      <a:prstDash val="solid"/>
                      <a:round/>
                      <a:headEnd type="none" w="med" len="med"/>
                      <a:tailEnd type="none" w="med" len="med"/>
                    </a:lnL>
                    <a:lnR>
                      <a:noFill/>
                    </a:lnR>
                    <a:lnT>
                      <a:noFill/>
                    </a:lnT>
                    <a:lnB>
                      <a:noFill/>
                    </a:lnB>
                    <a:solidFill>
                      <a:srgbClr val="FFFFFF"/>
                    </a:solidFill>
                  </a:tcPr>
                </a:tc>
              </a:tr>
              <a:tr h="371194">
                <a:tc>
                  <a:txBody>
                    <a:bodyPr/>
                    <a:lstStyle/>
                    <a:p>
                      <a:pPr algn="ctr" fontAlgn="ctr"/>
                      <a:r>
                        <a:rPr lang="en-US" sz="500" b="0" i="0" u="none" strike="noStrike">
                          <a:solidFill>
                            <a:srgbClr val="000000"/>
                          </a:solidFill>
                          <a:latin typeface="Calibri"/>
                        </a:rPr>
                        <a:t> </a:t>
                      </a:r>
                    </a:p>
                  </a:txBody>
                  <a:tcPr marL="0" marR="0" marT="0" marB="0" anchor="ctr">
                    <a:lnL w="635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gn="ctr" fontAlgn="ctr"/>
                      <a:r>
                        <a:rPr lang="en-US" sz="500" b="0" i="0" u="none" strike="noStrike">
                          <a:solidFill>
                            <a:srgbClr val="000000"/>
                          </a:solidFill>
                          <a:latin typeface="Calibri"/>
                        </a:rPr>
                        <a:t> </a:t>
                      </a:r>
                    </a:p>
                  </a:txBody>
                  <a:tcPr marL="0" marR="0" marT="0" marB="0" anchor="ctr">
                    <a:lnL>
                      <a:noFill/>
                    </a:lnL>
                    <a:lnR>
                      <a:noFill/>
                    </a:lnR>
                    <a:lnT>
                      <a:noFill/>
                    </a:lnT>
                    <a:lnB>
                      <a:noFill/>
                    </a:lnB>
                    <a:solidFill>
                      <a:srgbClr val="FFFFFF"/>
                    </a:solidFill>
                  </a:tcPr>
                </a:tc>
                <a:tc>
                  <a:txBody>
                    <a:bodyPr/>
                    <a:lstStyle/>
                    <a:p>
                      <a:pPr algn="ctr" fontAlgn="ctr"/>
                      <a:r>
                        <a:rPr lang="en-US" sz="500" b="0" i="0" u="none" strike="noStrike">
                          <a:solidFill>
                            <a:srgbClr val="000000"/>
                          </a:solidFill>
                          <a:latin typeface="Calibri"/>
                        </a:rPr>
                        <a:t> </a:t>
                      </a:r>
                    </a:p>
                  </a:txBody>
                  <a:tcPr marL="0" marR="0" marT="0" marB="0" anchor="ctr">
                    <a:lnL>
                      <a:noFill/>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ctr" fontAlgn="ctr"/>
                      <a:r>
                        <a:rPr lang="en-US" sz="800" b="0" i="0" u="none" strike="noStrike">
                          <a:solidFill>
                            <a:srgbClr val="000000"/>
                          </a:solidFill>
                          <a:latin typeface="Calibri"/>
                        </a:rPr>
                        <a:t>Varuna Integrated Logistics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ctr" fontAlgn="ctr"/>
                      <a:r>
                        <a:rPr lang="en-US" sz="800" b="0" i="0" u="none" strike="noStrike">
                          <a:solidFill>
                            <a:srgbClr val="000000"/>
                          </a:solidFill>
                          <a:latin typeface="Calibri"/>
                        </a:rPr>
                        <a:t>Trivision Mobility P.Ltd.</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ctr" fontAlgn="ctr"/>
                      <a:r>
                        <a:rPr lang="en-US" sz="800" b="0" i="0" u="none" strike="noStrike">
                          <a:solidFill>
                            <a:srgbClr val="000000"/>
                          </a:solidFill>
                          <a:latin typeface="Calibri"/>
                        </a:rPr>
                        <a:t> </a:t>
                      </a:r>
                    </a:p>
                  </a:txBody>
                  <a:tcPr marL="0" marR="0" marT="0" marB="0" anchor="ctr">
                    <a:lnL w="6350" cap="flat" cmpd="sng" algn="ctr">
                      <a:solidFill>
                        <a:srgbClr val="000000"/>
                      </a:solidFill>
                      <a:prstDash val="solid"/>
                      <a:round/>
                      <a:headEnd type="none" w="med" len="med"/>
                      <a:tailEnd type="none" w="med" len="med"/>
                    </a:lnL>
                    <a:lnR>
                      <a:noFill/>
                    </a:lnR>
                    <a:lnT>
                      <a:noFill/>
                    </a:lnT>
                    <a:lnB>
                      <a:noFill/>
                    </a:lnB>
                    <a:solidFill>
                      <a:srgbClr val="FFFFFF"/>
                    </a:solidFill>
                  </a:tcPr>
                </a:tc>
              </a:tr>
              <a:tr h="130978">
                <a:tc>
                  <a:txBody>
                    <a:bodyPr/>
                    <a:lstStyle/>
                    <a:p>
                      <a:pPr algn="ctr" fontAlgn="ctr"/>
                      <a:r>
                        <a:rPr lang="en-US" sz="500" b="0" i="0" u="none" strike="noStrike">
                          <a:solidFill>
                            <a:srgbClr val="000000"/>
                          </a:solidFill>
                          <a:latin typeface="Calibri"/>
                        </a:rPr>
                        <a:t> </a:t>
                      </a:r>
                    </a:p>
                  </a:txBody>
                  <a:tcPr marL="0" marR="0" marT="0" marB="0" anchor="ctr">
                    <a:lnL w="635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gn="ctr" fontAlgn="ctr"/>
                      <a:r>
                        <a:rPr lang="en-US" sz="500" b="0" i="0" u="none" strike="noStrike">
                          <a:solidFill>
                            <a:srgbClr val="000000"/>
                          </a:solidFill>
                          <a:latin typeface="Calibri"/>
                        </a:rPr>
                        <a:t> </a:t>
                      </a:r>
                    </a:p>
                  </a:txBody>
                  <a:tcPr marL="0" marR="0" marT="0" marB="0" anchor="ctr">
                    <a:lnL>
                      <a:noFill/>
                    </a:lnL>
                    <a:lnR>
                      <a:noFill/>
                    </a:lnR>
                    <a:lnT>
                      <a:noFill/>
                    </a:lnT>
                    <a:lnB>
                      <a:noFill/>
                    </a:lnB>
                    <a:solidFill>
                      <a:srgbClr val="FFFFFF"/>
                    </a:solidFill>
                  </a:tcPr>
                </a:tc>
                <a:tc>
                  <a:txBody>
                    <a:bodyPr/>
                    <a:lstStyle/>
                    <a:p>
                      <a:pPr algn="ctr" fontAlgn="ctr"/>
                      <a:r>
                        <a:rPr lang="en-US" sz="500" b="0" i="0" u="none" strike="noStrike">
                          <a:solidFill>
                            <a:srgbClr val="000000"/>
                          </a:solidFill>
                          <a:latin typeface="Calibri"/>
                        </a:rPr>
                        <a:t> </a:t>
                      </a:r>
                    </a:p>
                  </a:txBody>
                  <a:tcPr marL="0" marR="0" marT="0" marB="0" anchor="ctr">
                    <a:lnL>
                      <a:noFill/>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ctr" fontAlgn="ctr"/>
                      <a:r>
                        <a:rPr lang="en-US" sz="800" b="0" i="0" u="none" strike="noStrike">
                          <a:solidFill>
                            <a:srgbClr val="000000"/>
                          </a:solidFill>
                          <a:latin typeface="Calibri"/>
                        </a:rPr>
                        <a:t>Tirumala Cabs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ctr" fontAlgn="ctr"/>
                      <a:r>
                        <a:rPr lang="en-US" sz="800" b="0" i="0" u="none" strike="noStrike">
                          <a:solidFill>
                            <a:srgbClr val="000000"/>
                          </a:solidFill>
                          <a:latin typeface="Calibri"/>
                        </a:rPr>
                        <a:t>M K Travels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ctr" fontAlgn="ctr"/>
                      <a:r>
                        <a:rPr lang="en-US" sz="800" b="0" i="0" u="none" strike="noStrike">
                          <a:solidFill>
                            <a:srgbClr val="000000"/>
                          </a:solidFill>
                          <a:latin typeface="Calibri"/>
                        </a:rPr>
                        <a:t> </a:t>
                      </a:r>
                    </a:p>
                  </a:txBody>
                  <a:tcPr marL="0" marR="0" marT="0" marB="0" anchor="ctr">
                    <a:lnL w="6350" cap="flat" cmpd="sng" algn="ctr">
                      <a:solidFill>
                        <a:srgbClr val="000000"/>
                      </a:solidFill>
                      <a:prstDash val="solid"/>
                      <a:round/>
                      <a:headEnd type="none" w="med" len="med"/>
                      <a:tailEnd type="none" w="med" len="med"/>
                    </a:lnL>
                    <a:lnR>
                      <a:noFill/>
                    </a:lnR>
                    <a:lnT>
                      <a:noFill/>
                    </a:lnT>
                    <a:lnB>
                      <a:noFill/>
                    </a:lnB>
                    <a:solidFill>
                      <a:srgbClr val="FFFFFF"/>
                    </a:solidFill>
                  </a:tcPr>
                </a:tc>
              </a:tr>
              <a:tr h="130978">
                <a:tc>
                  <a:txBody>
                    <a:bodyPr/>
                    <a:lstStyle/>
                    <a:p>
                      <a:pPr algn="ctr" fontAlgn="ctr"/>
                      <a:r>
                        <a:rPr lang="en-US" sz="500" b="0" i="0" u="none" strike="noStrike">
                          <a:solidFill>
                            <a:srgbClr val="000000"/>
                          </a:solidFill>
                          <a:latin typeface="Calibri"/>
                        </a:rPr>
                        <a:t> </a:t>
                      </a:r>
                    </a:p>
                  </a:txBody>
                  <a:tcPr marL="0" marR="0" marT="0" marB="0" anchor="ctr">
                    <a:lnL w="635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gn="ctr" fontAlgn="ctr"/>
                      <a:r>
                        <a:rPr lang="en-US" sz="500" b="0" i="0" u="none" strike="noStrike">
                          <a:solidFill>
                            <a:srgbClr val="000000"/>
                          </a:solidFill>
                          <a:latin typeface="Calibri"/>
                        </a:rPr>
                        <a:t> </a:t>
                      </a:r>
                    </a:p>
                  </a:txBody>
                  <a:tcPr marL="0" marR="0" marT="0" marB="0" anchor="ctr">
                    <a:lnL>
                      <a:noFill/>
                    </a:lnL>
                    <a:lnR>
                      <a:noFill/>
                    </a:lnR>
                    <a:lnT>
                      <a:noFill/>
                    </a:lnT>
                    <a:lnB>
                      <a:noFill/>
                    </a:lnB>
                    <a:solidFill>
                      <a:srgbClr val="FFFFFF"/>
                    </a:solidFill>
                  </a:tcPr>
                </a:tc>
                <a:tc>
                  <a:txBody>
                    <a:bodyPr/>
                    <a:lstStyle/>
                    <a:p>
                      <a:pPr algn="ctr" fontAlgn="ctr"/>
                      <a:r>
                        <a:rPr lang="en-US" sz="500" b="0" i="0" u="none" strike="noStrike">
                          <a:solidFill>
                            <a:srgbClr val="000000"/>
                          </a:solidFill>
                          <a:latin typeface="Calibri"/>
                        </a:rPr>
                        <a:t> </a:t>
                      </a:r>
                    </a:p>
                  </a:txBody>
                  <a:tcPr marL="0" marR="0" marT="0" marB="0" anchor="ctr">
                    <a:lnL>
                      <a:noFill/>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ctr" fontAlgn="ctr"/>
                      <a:r>
                        <a:rPr lang="en-US" sz="800" b="0" i="0" u="none" strike="noStrike">
                          <a:solidFill>
                            <a:srgbClr val="000000"/>
                          </a:solidFill>
                          <a:latin typeface="Calibri"/>
                        </a:rPr>
                        <a:t>Jakhar Travels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ctr" fontAlgn="ctr"/>
                      <a:r>
                        <a:rPr lang="en-US" sz="800" b="0" i="0" u="none" strike="noStrike">
                          <a:solidFill>
                            <a:srgbClr val="000000"/>
                          </a:solidFill>
                          <a:latin typeface="Calibri"/>
                        </a:rPr>
                        <a:t>ANP Travels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ctr" fontAlgn="ctr"/>
                      <a:r>
                        <a:rPr lang="en-US" sz="800" b="0" i="0" u="none" strike="noStrike">
                          <a:solidFill>
                            <a:srgbClr val="000000"/>
                          </a:solidFill>
                          <a:latin typeface="Calibri"/>
                        </a:rPr>
                        <a:t> </a:t>
                      </a:r>
                    </a:p>
                  </a:txBody>
                  <a:tcPr marL="0" marR="0" marT="0" marB="0" anchor="ctr">
                    <a:lnL w="6350" cap="flat" cmpd="sng" algn="ctr">
                      <a:solidFill>
                        <a:srgbClr val="000000"/>
                      </a:solidFill>
                      <a:prstDash val="solid"/>
                      <a:round/>
                      <a:headEnd type="none" w="med" len="med"/>
                      <a:tailEnd type="none" w="med" len="med"/>
                    </a:lnL>
                    <a:lnR>
                      <a:noFill/>
                    </a:lnR>
                    <a:lnT>
                      <a:noFill/>
                    </a:lnT>
                    <a:lnB>
                      <a:noFill/>
                    </a:lnB>
                    <a:solidFill>
                      <a:srgbClr val="FFFFFF"/>
                    </a:solidFill>
                  </a:tcPr>
                </a:tc>
              </a:tr>
              <a:tr h="130978">
                <a:tc>
                  <a:txBody>
                    <a:bodyPr/>
                    <a:lstStyle/>
                    <a:p>
                      <a:pPr algn="ctr" fontAlgn="ctr"/>
                      <a:r>
                        <a:rPr lang="en-US" sz="500" b="0" i="0" u="none" strike="noStrike">
                          <a:solidFill>
                            <a:srgbClr val="000000"/>
                          </a:solidFill>
                          <a:latin typeface="Calibri"/>
                        </a:rPr>
                        <a:t> </a:t>
                      </a:r>
                    </a:p>
                  </a:txBody>
                  <a:tcPr marL="0" marR="0" marT="0" marB="0" anchor="ctr">
                    <a:lnL w="635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gn="ctr" fontAlgn="ctr"/>
                      <a:r>
                        <a:rPr lang="en-US" sz="500" b="0" i="0" u="none" strike="noStrike">
                          <a:solidFill>
                            <a:srgbClr val="000000"/>
                          </a:solidFill>
                          <a:latin typeface="Calibri"/>
                        </a:rPr>
                        <a:t> </a:t>
                      </a:r>
                    </a:p>
                  </a:txBody>
                  <a:tcPr marL="0" marR="0" marT="0" marB="0" anchor="ctr">
                    <a:lnL>
                      <a:noFill/>
                    </a:lnL>
                    <a:lnR>
                      <a:noFill/>
                    </a:lnR>
                    <a:lnT>
                      <a:noFill/>
                    </a:lnT>
                    <a:lnB>
                      <a:noFill/>
                    </a:lnB>
                    <a:solidFill>
                      <a:srgbClr val="FFFFFF"/>
                    </a:solidFill>
                  </a:tcPr>
                </a:tc>
                <a:tc>
                  <a:txBody>
                    <a:bodyPr/>
                    <a:lstStyle/>
                    <a:p>
                      <a:pPr algn="ctr" fontAlgn="ctr"/>
                      <a:r>
                        <a:rPr lang="en-US" sz="500" b="0" i="0" u="none" strike="noStrike">
                          <a:solidFill>
                            <a:srgbClr val="000000"/>
                          </a:solidFill>
                          <a:latin typeface="Calibri"/>
                        </a:rPr>
                        <a:t> </a:t>
                      </a:r>
                    </a:p>
                  </a:txBody>
                  <a:tcPr marL="0" marR="0" marT="0" marB="0" anchor="ctr">
                    <a:lnL>
                      <a:noFill/>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ctr" fontAlgn="ctr"/>
                      <a:r>
                        <a:rPr lang="en-US" sz="800" b="0" i="0" u="none" strike="noStrike">
                          <a:solidFill>
                            <a:srgbClr val="000000"/>
                          </a:solidFill>
                          <a:latin typeface="Calibri"/>
                        </a:rPr>
                        <a:t>Laxmi Travels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ctr" fontAlgn="ctr"/>
                      <a:r>
                        <a:rPr lang="en-US" sz="800" b="0" i="0" u="none" strike="noStrike">
                          <a:solidFill>
                            <a:srgbClr val="000000"/>
                          </a:solidFill>
                          <a:latin typeface="Calibri"/>
                        </a:rPr>
                        <a:t>KAS Travels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ctr" fontAlgn="ctr"/>
                      <a:r>
                        <a:rPr lang="en-US" sz="800" b="0" i="0" u="none" strike="noStrike">
                          <a:solidFill>
                            <a:srgbClr val="000000"/>
                          </a:solidFill>
                          <a:latin typeface="Calibri"/>
                        </a:rPr>
                        <a:t> </a:t>
                      </a:r>
                    </a:p>
                  </a:txBody>
                  <a:tcPr marL="0" marR="0" marT="0" marB="0" anchor="ctr">
                    <a:lnL w="6350" cap="flat" cmpd="sng" algn="ctr">
                      <a:solidFill>
                        <a:srgbClr val="000000"/>
                      </a:solidFill>
                      <a:prstDash val="solid"/>
                      <a:round/>
                      <a:headEnd type="none" w="med" len="med"/>
                      <a:tailEnd type="none" w="med" len="med"/>
                    </a:lnL>
                    <a:lnR>
                      <a:noFill/>
                    </a:lnR>
                    <a:lnT>
                      <a:noFill/>
                    </a:lnT>
                    <a:lnB>
                      <a:noFill/>
                    </a:lnB>
                    <a:solidFill>
                      <a:srgbClr val="FFFFFF"/>
                    </a:solidFill>
                  </a:tcPr>
                </a:tc>
              </a:tr>
              <a:tr h="130978">
                <a:tc>
                  <a:txBody>
                    <a:bodyPr/>
                    <a:lstStyle/>
                    <a:p>
                      <a:pPr algn="ctr" fontAlgn="ctr"/>
                      <a:r>
                        <a:rPr lang="en-US" sz="500" b="0" i="0" u="none" strike="noStrike">
                          <a:solidFill>
                            <a:srgbClr val="000000"/>
                          </a:solidFill>
                          <a:latin typeface="Calibri"/>
                        </a:rPr>
                        <a:t> </a:t>
                      </a:r>
                    </a:p>
                  </a:txBody>
                  <a:tcPr marL="0" marR="0" marT="0" marB="0" anchor="ctr">
                    <a:lnL w="635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gn="ctr" fontAlgn="ctr"/>
                      <a:r>
                        <a:rPr lang="en-US" sz="500" b="0" i="0" u="none" strike="noStrike">
                          <a:solidFill>
                            <a:srgbClr val="000000"/>
                          </a:solidFill>
                          <a:latin typeface="Calibri"/>
                        </a:rPr>
                        <a:t> </a:t>
                      </a:r>
                    </a:p>
                  </a:txBody>
                  <a:tcPr marL="0" marR="0" marT="0" marB="0" anchor="ctr">
                    <a:lnL>
                      <a:noFill/>
                    </a:lnL>
                    <a:lnR>
                      <a:noFill/>
                    </a:lnR>
                    <a:lnT>
                      <a:noFill/>
                    </a:lnT>
                    <a:lnB>
                      <a:noFill/>
                    </a:lnB>
                    <a:solidFill>
                      <a:srgbClr val="FFFFFF"/>
                    </a:solidFill>
                  </a:tcPr>
                </a:tc>
                <a:tc>
                  <a:txBody>
                    <a:bodyPr/>
                    <a:lstStyle/>
                    <a:p>
                      <a:pPr algn="ctr" fontAlgn="ctr"/>
                      <a:r>
                        <a:rPr lang="en-US" sz="500" b="0" i="0" u="none" strike="noStrike">
                          <a:solidFill>
                            <a:srgbClr val="000000"/>
                          </a:solidFill>
                          <a:latin typeface="Calibri"/>
                        </a:rPr>
                        <a:t> </a:t>
                      </a:r>
                    </a:p>
                  </a:txBody>
                  <a:tcPr marL="0" marR="0" marT="0" marB="0" anchor="ctr">
                    <a:lnL>
                      <a:noFill/>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ctr" fontAlgn="ctr"/>
                      <a:r>
                        <a:rPr lang="en-US" sz="800" b="0" i="0" u="none" strike="noStrike">
                          <a:solidFill>
                            <a:srgbClr val="000000"/>
                          </a:solidFill>
                          <a:latin typeface="Calibri"/>
                        </a:rPr>
                        <a:t>Konduskar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ctr" fontAlgn="ctr"/>
                      <a:r>
                        <a:rPr lang="en-US" sz="800" b="0" i="0" u="none" strike="noStrike">
                          <a:solidFill>
                            <a:srgbClr val="000000"/>
                          </a:solidFill>
                          <a:latin typeface="Calibri"/>
                        </a:rPr>
                        <a:t>Shivaji Rao Travels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ctr" fontAlgn="ctr"/>
                      <a:r>
                        <a:rPr lang="en-US" sz="800" b="0" i="0" u="none" strike="noStrike">
                          <a:solidFill>
                            <a:srgbClr val="000000"/>
                          </a:solidFill>
                          <a:latin typeface="Calibri"/>
                        </a:rPr>
                        <a:t> </a:t>
                      </a:r>
                    </a:p>
                  </a:txBody>
                  <a:tcPr marL="0" marR="0" marT="0" marB="0" anchor="ctr">
                    <a:lnL w="6350" cap="flat" cmpd="sng" algn="ctr">
                      <a:solidFill>
                        <a:srgbClr val="000000"/>
                      </a:solidFill>
                      <a:prstDash val="solid"/>
                      <a:round/>
                      <a:headEnd type="none" w="med" len="med"/>
                      <a:tailEnd type="none" w="med" len="med"/>
                    </a:lnL>
                    <a:lnR>
                      <a:noFill/>
                    </a:lnR>
                    <a:lnT>
                      <a:noFill/>
                    </a:lnT>
                    <a:lnB>
                      <a:noFill/>
                    </a:lnB>
                    <a:solidFill>
                      <a:srgbClr val="FFFFFF"/>
                    </a:solidFill>
                  </a:tcPr>
                </a:tc>
              </a:tr>
              <a:tr h="261955">
                <a:tc>
                  <a:txBody>
                    <a:bodyPr/>
                    <a:lstStyle/>
                    <a:p>
                      <a:pPr algn="ctr" fontAlgn="ctr"/>
                      <a:r>
                        <a:rPr lang="en-US" sz="500" b="0" i="0" u="none" strike="noStrike">
                          <a:solidFill>
                            <a:srgbClr val="000000"/>
                          </a:solidFill>
                          <a:latin typeface="Calibri"/>
                        </a:rPr>
                        <a:t> </a:t>
                      </a:r>
                    </a:p>
                  </a:txBody>
                  <a:tcPr marL="0" marR="0" marT="0" marB="0" anchor="ctr">
                    <a:lnL w="635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gn="ctr" fontAlgn="ctr"/>
                      <a:r>
                        <a:rPr lang="en-US" sz="500" b="0" i="0" u="none" strike="noStrike">
                          <a:solidFill>
                            <a:srgbClr val="000000"/>
                          </a:solidFill>
                          <a:latin typeface="Calibri"/>
                        </a:rPr>
                        <a:t> </a:t>
                      </a:r>
                    </a:p>
                  </a:txBody>
                  <a:tcPr marL="0" marR="0" marT="0" marB="0" anchor="ctr">
                    <a:lnL>
                      <a:noFill/>
                    </a:lnL>
                    <a:lnR>
                      <a:noFill/>
                    </a:lnR>
                    <a:lnT>
                      <a:noFill/>
                    </a:lnT>
                    <a:lnB>
                      <a:noFill/>
                    </a:lnB>
                    <a:solidFill>
                      <a:srgbClr val="FFFFFF"/>
                    </a:solidFill>
                  </a:tcPr>
                </a:tc>
                <a:tc>
                  <a:txBody>
                    <a:bodyPr/>
                    <a:lstStyle/>
                    <a:p>
                      <a:pPr algn="ctr" fontAlgn="ctr"/>
                      <a:r>
                        <a:rPr lang="en-US" sz="500" b="0" i="0" u="none" strike="noStrike">
                          <a:solidFill>
                            <a:srgbClr val="000000"/>
                          </a:solidFill>
                          <a:latin typeface="Calibri"/>
                        </a:rPr>
                        <a:t> </a:t>
                      </a:r>
                    </a:p>
                  </a:txBody>
                  <a:tcPr marL="0" marR="0" marT="0" marB="0" anchor="ctr">
                    <a:lnL>
                      <a:noFill/>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ctr" fontAlgn="ctr"/>
                      <a:r>
                        <a:rPr lang="en-US" sz="800" b="0" i="0" u="none" strike="noStrike">
                          <a:solidFill>
                            <a:srgbClr val="000000"/>
                          </a:solidFill>
                          <a:latin typeface="Calibri"/>
                        </a:rPr>
                        <a:t>Prasanna Purple Mobility</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ctr" fontAlgn="ctr"/>
                      <a:r>
                        <a:rPr lang="en-US" sz="800" b="0" i="0" u="none" strike="noStrike">
                          <a:solidFill>
                            <a:srgbClr val="000000"/>
                          </a:solidFill>
                          <a:latin typeface="Calibri"/>
                        </a:rPr>
                        <a:t>Brakes India P.Ltd.</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ctr" fontAlgn="ctr"/>
                      <a:r>
                        <a:rPr lang="en-US" sz="800" b="0" i="0" u="none" strike="noStrike">
                          <a:solidFill>
                            <a:srgbClr val="000000"/>
                          </a:solidFill>
                          <a:latin typeface="Calibri"/>
                        </a:rPr>
                        <a:t> </a:t>
                      </a:r>
                    </a:p>
                  </a:txBody>
                  <a:tcPr marL="0" marR="0" marT="0" marB="0" anchor="ctr">
                    <a:lnL w="6350" cap="flat" cmpd="sng" algn="ctr">
                      <a:solidFill>
                        <a:srgbClr val="000000"/>
                      </a:solidFill>
                      <a:prstDash val="solid"/>
                      <a:round/>
                      <a:headEnd type="none" w="med" len="med"/>
                      <a:tailEnd type="none" w="med" len="med"/>
                    </a:lnL>
                    <a:lnR>
                      <a:noFill/>
                    </a:lnR>
                    <a:lnT>
                      <a:noFill/>
                    </a:lnT>
                    <a:lnB>
                      <a:noFill/>
                    </a:lnB>
                    <a:solidFill>
                      <a:srgbClr val="FFFFFF"/>
                    </a:solidFill>
                  </a:tcPr>
                </a:tc>
              </a:tr>
              <a:tr h="261955">
                <a:tc>
                  <a:txBody>
                    <a:bodyPr/>
                    <a:lstStyle/>
                    <a:p>
                      <a:pPr algn="ctr" fontAlgn="ctr"/>
                      <a:r>
                        <a:rPr lang="en-US" sz="500" b="0" i="0" u="none" strike="noStrike">
                          <a:solidFill>
                            <a:srgbClr val="000000"/>
                          </a:solidFill>
                          <a:latin typeface="Calibri"/>
                        </a:rPr>
                        <a:t> </a:t>
                      </a:r>
                    </a:p>
                  </a:txBody>
                  <a:tcPr marL="0" marR="0" marT="0" marB="0" anchor="ctr">
                    <a:lnL w="635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gn="ctr" fontAlgn="ctr"/>
                      <a:r>
                        <a:rPr lang="en-US" sz="500" b="0" i="0" u="none" strike="noStrike">
                          <a:solidFill>
                            <a:srgbClr val="000000"/>
                          </a:solidFill>
                          <a:latin typeface="Calibri"/>
                        </a:rPr>
                        <a:t> </a:t>
                      </a:r>
                    </a:p>
                  </a:txBody>
                  <a:tcPr marL="0" marR="0" marT="0" marB="0" anchor="ctr">
                    <a:lnL>
                      <a:noFill/>
                    </a:lnL>
                    <a:lnR>
                      <a:noFill/>
                    </a:lnR>
                    <a:lnT>
                      <a:noFill/>
                    </a:lnT>
                    <a:lnB>
                      <a:noFill/>
                    </a:lnB>
                    <a:solidFill>
                      <a:srgbClr val="FFFFFF"/>
                    </a:solidFill>
                  </a:tcPr>
                </a:tc>
                <a:tc>
                  <a:txBody>
                    <a:bodyPr/>
                    <a:lstStyle/>
                    <a:p>
                      <a:pPr algn="ctr" fontAlgn="ctr"/>
                      <a:r>
                        <a:rPr lang="en-US" sz="500" b="0" i="0" u="none" strike="noStrike">
                          <a:solidFill>
                            <a:srgbClr val="000000"/>
                          </a:solidFill>
                          <a:latin typeface="Calibri"/>
                        </a:rPr>
                        <a:t> </a:t>
                      </a:r>
                    </a:p>
                  </a:txBody>
                  <a:tcPr marL="0" marR="0" marT="0" marB="0" anchor="ctr">
                    <a:lnL>
                      <a:noFill/>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ctr" fontAlgn="ctr"/>
                      <a:r>
                        <a:rPr lang="en-US" sz="800" b="0" i="0" u="none" strike="noStrike">
                          <a:solidFill>
                            <a:srgbClr val="000000"/>
                          </a:solidFill>
                          <a:latin typeface="Calibri"/>
                        </a:rPr>
                        <a:t>Uttar Prades Road Transport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ctr" fontAlgn="ctr"/>
                      <a:r>
                        <a:rPr lang="en-US" sz="800" b="0" i="0" u="none" strike="noStrike">
                          <a:solidFill>
                            <a:srgbClr val="000000"/>
                          </a:solidFill>
                          <a:latin typeface="Calibri"/>
                        </a:rPr>
                        <a:t>Best Roadways Ltd.</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ctr" fontAlgn="ctr"/>
                      <a:r>
                        <a:rPr lang="en-US" sz="800" b="0" i="0" u="none" strike="noStrike">
                          <a:solidFill>
                            <a:srgbClr val="000000"/>
                          </a:solidFill>
                          <a:latin typeface="Calibri"/>
                        </a:rPr>
                        <a:t> </a:t>
                      </a:r>
                    </a:p>
                  </a:txBody>
                  <a:tcPr marL="0" marR="0" marT="0" marB="0" anchor="ctr">
                    <a:lnL w="6350" cap="flat" cmpd="sng" algn="ctr">
                      <a:solidFill>
                        <a:srgbClr val="000000"/>
                      </a:solidFill>
                      <a:prstDash val="solid"/>
                      <a:round/>
                      <a:headEnd type="none" w="med" len="med"/>
                      <a:tailEnd type="none" w="med" len="med"/>
                    </a:lnL>
                    <a:lnR>
                      <a:noFill/>
                    </a:lnR>
                    <a:lnT>
                      <a:noFill/>
                    </a:lnT>
                    <a:lnB>
                      <a:noFill/>
                    </a:lnB>
                    <a:solidFill>
                      <a:srgbClr val="FFFFFF"/>
                    </a:solidFill>
                  </a:tcPr>
                </a:tc>
              </a:tr>
              <a:tr h="261955">
                <a:tc>
                  <a:txBody>
                    <a:bodyPr/>
                    <a:lstStyle/>
                    <a:p>
                      <a:pPr algn="ctr" fontAlgn="ctr"/>
                      <a:r>
                        <a:rPr lang="en-US" sz="500" b="0" i="0" u="none" strike="noStrike">
                          <a:solidFill>
                            <a:srgbClr val="000000"/>
                          </a:solidFill>
                          <a:latin typeface="Calibri"/>
                        </a:rPr>
                        <a:t> </a:t>
                      </a:r>
                    </a:p>
                  </a:txBody>
                  <a:tcPr marL="0" marR="0" marT="0" marB="0" anchor="ctr">
                    <a:lnL w="635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gn="ctr" fontAlgn="ctr"/>
                      <a:r>
                        <a:rPr lang="en-US" sz="500" b="0" i="0" u="none" strike="noStrike">
                          <a:solidFill>
                            <a:srgbClr val="000000"/>
                          </a:solidFill>
                          <a:latin typeface="Calibri"/>
                        </a:rPr>
                        <a:t> </a:t>
                      </a:r>
                    </a:p>
                  </a:txBody>
                  <a:tcPr marL="0" marR="0" marT="0" marB="0" anchor="ctr">
                    <a:lnL>
                      <a:noFill/>
                    </a:lnL>
                    <a:lnR>
                      <a:noFill/>
                    </a:lnR>
                    <a:lnT>
                      <a:noFill/>
                    </a:lnT>
                    <a:lnB>
                      <a:noFill/>
                    </a:lnB>
                    <a:solidFill>
                      <a:srgbClr val="FFFFFF"/>
                    </a:solidFill>
                  </a:tcPr>
                </a:tc>
                <a:tc>
                  <a:txBody>
                    <a:bodyPr/>
                    <a:lstStyle/>
                    <a:p>
                      <a:pPr algn="ctr" fontAlgn="ctr"/>
                      <a:r>
                        <a:rPr lang="en-US" sz="500" b="0" i="0" u="none" strike="noStrike">
                          <a:solidFill>
                            <a:srgbClr val="000000"/>
                          </a:solidFill>
                          <a:latin typeface="Calibri"/>
                        </a:rPr>
                        <a:t> </a:t>
                      </a:r>
                    </a:p>
                  </a:txBody>
                  <a:tcPr marL="0" marR="0" marT="0" marB="0" anchor="ctr">
                    <a:lnL>
                      <a:noFill/>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ctr" fontAlgn="ctr"/>
                      <a:r>
                        <a:rPr lang="en-US" sz="800" b="0" i="0" u="none" strike="noStrike">
                          <a:solidFill>
                            <a:srgbClr val="000000"/>
                          </a:solidFill>
                          <a:latin typeface="Calibri"/>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ctr" fontAlgn="ctr"/>
                      <a:r>
                        <a:rPr lang="en-US" sz="800" b="0" i="0" u="none" strike="noStrike">
                          <a:solidFill>
                            <a:srgbClr val="000000"/>
                          </a:solidFill>
                          <a:latin typeface="Calibri"/>
                        </a:rPr>
                        <a:t>VE Commercial Vechiles Ltd.</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ctr" fontAlgn="ctr"/>
                      <a:r>
                        <a:rPr lang="en-US" sz="800" b="0" i="0" u="none" strike="noStrike">
                          <a:solidFill>
                            <a:srgbClr val="000000"/>
                          </a:solidFill>
                          <a:latin typeface="Calibri"/>
                        </a:rPr>
                        <a:t> </a:t>
                      </a:r>
                    </a:p>
                  </a:txBody>
                  <a:tcPr marL="0" marR="0" marT="0" marB="0" anchor="ctr">
                    <a:lnL w="6350" cap="flat" cmpd="sng" algn="ctr">
                      <a:solidFill>
                        <a:srgbClr val="000000"/>
                      </a:solidFill>
                      <a:prstDash val="solid"/>
                      <a:round/>
                      <a:headEnd type="none" w="med" len="med"/>
                      <a:tailEnd type="none" w="med" len="med"/>
                    </a:lnL>
                    <a:lnR>
                      <a:noFill/>
                    </a:lnR>
                    <a:lnT>
                      <a:noFill/>
                    </a:lnT>
                    <a:lnB>
                      <a:noFill/>
                    </a:lnB>
                    <a:solidFill>
                      <a:srgbClr val="FFFFFF"/>
                    </a:solidFill>
                  </a:tcPr>
                </a:tc>
              </a:tr>
              <a:tr h="261955">
                <a:tc>
                  <a:txBody>
                    <a:bodyPr/>
                    <a:lstStyle/>
                    <a:p>
                      <a:pPr algn="ctr" fontAlgn="ctr"/>
                      <a:r>
                        <a:rPr lang="en-US" sz="500" b="0" i="0" u="none" strike="noStrike">
                          <a:solidFill>
                            <a:srgbClr val="000000"/>
                          </a:solidFill>
                          <a:latin typeface="Calibri"/>
                        </a:rPr>
                        <a:t> </a:t>
                      </a:r>
                    </a:p>
                  </a:txBody>
                  <a:tcPr marL="0" marR="0" marT="0" marB="0" anchor="ctr">
                    <a:lnL w="635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gn="ctr" fontAlgn="ctr"/>
                      <a:r>
                        <a:rPr lang="en-US" sz="500" b="0" i="0" u="none" strike="noStrike">
                          <a:solidFill>
                            <a:srgbClr val="000000"/>
                          </a:solidFill>
                          <a:latin typeface="Calibri"/>
                        </a:rPr>
                        <a:t> </a:t>
                      </a:r>
                    </a:p>
                  </a:txBody>
                  <a:tcPr marL="0" marR="0" marT="0" marB="0" anchor="ctr">
                    <a:lnL>
                      <a:noFill/>
                    </a:lnL>
                    <a:lnR>
                      <a:noFill/>
                    </a:lnR>
                    <a:lnT>
                      <a:noFill/>
                    </a:lnT>
                    <a:lnB>
                      <a:noFill/>
                    </a:lnB>
                    <a:solidFill>
                      <a:srgbClr val="FFFFFF"/>
                    </a:solidFill>
                  </a:tcPr>
                </a:tc>
                <a:tc>
                  <a:txBody>
                    <a:bodyPr/>
                    <a:lstStyle/>
                    <a:p>
                      <a:pPr algn="ctr" fontAlgn="ctr"/>
                      <a:r>
                        <a:rPr lang="en-US" sz="500" b="0" i="0" u="none" strike="noStrike">
                          <a:solidFill>
                            <a:srgbClr val="000000"/>
                          </a:solidFill>
                          <a:latin typeface="Calibri"/>
                        </a:rPr>
                        <a:t> </a:t>
                      </a:r>
                    </a:p>
                  </a:txBody>
                  <a:tcPr marL="0" marR="0" marT="0" marB="0" anchor="ctr">
                    <a:lnL>
                      <a:noFill/>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ctr" fontAlgn="ctr"/>
                      <a:r>
                        <a:rPr lang="en-US" sz="800" b="0" i="0" u="none" strike="noStrike">
                          <a:solidFill>
                            <a:srgbClr val="000000"/>
                          </a:solidFill>
                          <a:latin typeface="Calibri"/>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ctr" fontAlgn="ctr"/>
                      <a:r>
                        <a:rPr lang="en-US" sz="800" b="0" i="0" u="none" strike="noStrike">
                          <a:solidFill>
                            <a:srgbClr val="000000"/>
                          </a:solidFill>
                          <a:latin typeface="Calibri"/>
                        </a:rPr>
                        <a:t>Uttarpradesh Road Transport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ctr" fontAlgn="ctr"/>
                      <a:r>
                        <a:rPr lang="en-US" sz="800" b="0" i="0" u="none" strike="noStrike">
                          <a:solidFill>
                            <a:srgbClr val="000000"/>
                          </a:solidFill>
                          <a:latin typeface="Calibri"/>
                        </a:rPr>
                        <a:t> </a:t>
                      </a:r>
                    </a:p>
                  </a:txBody>
                  <a:tcPr marL="0" marR="0" marT="0" marB="0" anchor="ctr">
                    <a:lnL w="6350" cap="flat" cmpd="sng" algn="ctr">
                      <a:solidFill>
                        <a:srgbClr val="000000"/>
                      </a:solidFill>
                      <a:prstDash val="solid"/>
                      <a:round/>
                      <a:headEnd type="none" w="med" len="med"/>
                      <a:tailEnd type="none" w="med" len="med"/>
                    </a:lnL>
                    <a:lnR>
                      <a:noFill/>
                    </a:lnR>
                    <a:lnT>
                      <a:noFill/>
                    </a:lnT>
                    <a:lnB>
                      <a:noFill/>
                    </a:lnB>
                    <a:solidFill>
                      <a:srgbClr val="FFFFFF"/>
                    </a:solidFill>
                  </a:tcPr>
                </a:tc>
              </a:tr>
              <a:tr h="93556">
                <a:tc>
                  <a:txBody>
                    <a:bodyPr/>
                    <a:lstStyle/>
                    <a:p>
                      <a:pPr algn="l" fontAlgn="b"/>
                      <a:r>
                        <a:rPr lang="en-US" sz="500" b="0" i="0" u="none" strike="noStrike">
                          <a:solidFill>
                            <a:srgbClr val="000000"/>
                          </a:solidFill>
                          <a:latin typeface="Calibri"/>
                        </a:rPr>
                        <a:t> </a:t>
                      </a:r>
                    </a:p>
                  </a:txBody>
                  <a:tcPr marL="0" marR="0" marT="0" marB="0" anchor="b">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US" sz="500" b="0" i="0" u="none" strike="noStrike">
                          <a:solidFill>
                            <a:srgbClr val="000000"/>
                          </a:solidFill>
                          <a:latin typeface="Calibri"/>
                        </a:rPr>
                        <a:t> </a:t>
                      </a: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US" sz="500" b="0" i="0" u="none" strike="noStrike">
                          <a:solidFill>
                            <a:srgbClr val="000000"/>
                          </a:solidFill>
                          <a:latin typeface="Calibri"/>
                        </a:rPr>
                        <a:t> </a:t>
                      </a:r>
                    </a:p>
                  </a:txBody>
                  <a:tcPr marL="0" marR="0" marT="0" marB="0" anchor="b">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500" b="0" i="0" u="none" strike="noStrike">
                          <a:solidFill>
                            <a:srgbClr val="000000"/>
                          </a:solidFill>
                          <a:latin typeface="Calibri"/>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500" b="0" i="0" u="none" strike="noStrike">
                          <a:solidFill>
                            <a:srgbClr val="000000"/>
                          </a:solidFill>
                          <a:latin typeface="Calibri"/>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endParaRPr lang="en-US" sz="500" b="0" i="0" u="none" strike="noStrike" dirty="0">
                        <a:solidFill>
                          <a:srgbClr val="000000"/>
                        </a:solidFill>
                        <a:latin typeface="Calibri"/>
                      </a:endParaRPr>
                    </a:p>
                  </a:txBody>
                  <a:tcPr marL="0" marR="0" marT="0" marB="0" anchor="b">
                    <a:lnL w="6350" cap="flat" cmpd="sng" algn="ctr">
                      <a:solidFill>
                        <a:srgbClr val="000000"/>
                      </a:solidFill>
                      <a:prstDash val="solid"/>
                      <a:round/>
                      <a:headEnd type="none" w="med" len="med"/>
                      <a:tailEnd type="none" w="med" len="med"/>
                    </a:lnL>
                    <a:lnR>
                      <a:noFill/>
                    </a:lnR>
                    <a:lnT>
                      <a:noFill/>
                    </a:lnT>
                    <a:lnB>
                      <a:noFill/>
                    </a:lnB>
                  </a:tcPr>
                </a:tc>
              </a:tr>
            </a:tbl>
          </a:graphicData>
        </a:graphic>
      </p:graphicFrame>
      <p:sp>
        <p:nvSpPr>
          <p:cNvPr id="20" name="Right Arrow 19"/>
          <p:cNvSpPr/>
          <p:nvPr/>
        </p:nvSpPr>
        <p:spPr>
          <a:xfrm>
            <a:off x="2766060" y="2676525"/>
            <a:ext cx="447675" cy="76200"/>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lang="en-US" sz="110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Rectangle 39">
            <a:extLst>
              <a:ext uri="{FF2B5EF4-FFF2-40B4-BE49-F238E27FC236}">
                <a16:creationId xmlns:a16="http://schemas.microsoft.com/office/drawing/2014/main" xmlns="" id="{D7181891-EAB7-FE43-B400-8E924D3564E0}"/>
              </a:ext>
            </a:extLst>
          </p:cNvPr>
          <p:cNvSpPr/>
          <p:nvPr/>
        </p:nvSpPr>
        <p:spPr>
          <a:xfrm>
            <a:off x="-9728" y="-17670"/>
            <a:ext cx="12201728" cy="77002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itle 1">
            <a:extLst>
              <a:ext uri="{FF2B5EF4-FFF2-40B4-BE49-F238E27FC236}">
                <a16:creationId xmlns:a16="http://schemas.microsoft.com/office/drawing/2014/main" xmlns="" id="{46903475-D2D7-434D-A6EE-A663F43C06C7}"/>
              </a:ext>
            </a:extLst>
          </p:cNvPr>
          <p:cNvSpPr txBox="1">
            <a:spLocks/>
          </p:cNvSpPr>
          <p:nvPr/>
        </p:nvSpPr>
        <p:spPr>
          <a:xfrm>
            <a:off x="902239" y="215854"/>
            <a:ext cx="9965457" cy="444772"/>
          </a:xfrm>
          <a:prstGeom prst="rect">
            <a:avLst/>
          </a:prstGeom>
        </p:spPr>
        <p:txBody>
          <a:bodyPr>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en-US" sz="3200" b="1" dirty="0">
                <a:solidFill>
                  <a:schemeClr val="tx1">
                    <a:lumMod val="85000"/>
                    <a:lumOff val="15000"/>
                  </a:schemeClr>
                </a:solidFill>
                <a:ea typeface="+mj-ea"/>
                <a:cs typeface="+mj-cs"/>
              </a:rPr>
              <a:t>Aggressive scale up ahead</a:t>
            </a:r>
            <a:endParaRPr kumimoji="0" lang="en-IN" sz="3200" b="1" i="0" u="none" strike="noStrike" kern="1200" cap="none" spc="0" normalizeH="0" baseline="0" noProof="0" dirty="0">
              <a:ln>
                <a:noFill/>
              </a:ln>
              <a:solidFill>
                <a:schemeClr val="tx1">
                  <a:lumMod val="85000"/>
                  <a:lumOff val="15000"/>
                </a:schemeClr>
              </a:solidFill>
              <a:effectLst/>
              <a:uLnTx/>
              <a:uFillTx/>
              <a:ea typeface="+mj-ea"/>
              <a:cs typeface="+mj-cs"/>
            </a:endParaRPr>
          </a:p>
        </p:txBody>
      </p:sp>
      <p:grpSp>
        <p:nvGrpSpPr>
          <p:cNvPr id="2" name="Group 8">
            <a:extLst>
              <a:ext uri="{FF2B5EF4-FFF2-40B4-BE49-F238E27FC236}">
                <a16:creationId xmlns:a16="http://schemas.microsoft.com/office/drawing/2014/main" xmlns="" id="{EE9C9C95-3EEE-4FF3-BBFA-F9F6CD029F46}"/>
              </a:ext>
            </a:extLst>
          </p:cNvPr>
          <p:cNvGrpSpPr/>
          <p:nvPr/>
        </p:nvGrpSpPr>
        <p:grpSpPr>
          <a:xfrm>
            <a:off x="411619" y="261916"/>
            <a:ext cx="418878" cy="387135"/>
            <a:chOff x="1458690" y="646176"/>
            <a:chExt cx="551590" cy="509789"/>
          </a:xfrm>
        </p:grpSpPr>
        <p:sp>
          <p:nvSpPr>
            <p:cNvPr id="11" name="Rectangle 10">
              <a:extLst>
                <a:ext uri="{FF2B5EF4-FFF2-40B4-BE49-F238E27FC236}">
                  <a16:creationId xmlns:a16="http://schemas.microsoft.com/office/drawing/2014/main" xmlns="" id="{FF4A91A6-CF54-438C-854E-3CF6FB6E9ACB}"/>
                </a:ext>
              </a:extLst>
            </p:cNvPr>
            <p:cNvSpPr/>
            <p:nvPr/>
          </p:nvSpPr>
          <p:spPr>
            <a:xfrm>
              <a:off x="1458690" y="646176"/>
              <a:ext cx="467646" cy="446262"/>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xmlns="" id="{6419F1B3-95AA-467F-9CFD-BE6E528AC36A}"/>
                </a:ext>
              </a:extLst>
            </p:cNvPr>
            <p:cNvSpPr/>
            <p:nvPr/>
          </p:nvSpPr>
          <p:spPr>
            <a:xfrm>
              <a:off x="1550130" y="713232"/>
              <a:ext cx="441862" cy="421657"/>
            </a:xfrm>
            <a:prstGeom prst="rect">
              <a:avLst/>
            </a:prstGeom>
            <a:solidFill>
              <a:srgbClr val="E09A0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xmlns="" id="{82182419-BDA3-4917-9D52-598C0C8E6E58}"/>
                </a:ext>
              </a:extLst>
            </p:cNvPr>
            <p:cNvSpPr/>
            <p:nvPr/>
          </p:nvSpPr>
          <p:spPr>
            <a:xfrm>
              <a:off x="1629378" y="792480"/>
              <a:ext cx="380902" cy="36348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xmlns="" id="{667419B2-A852-42C6-8C1D-86F1A18A8705}"/>
              </a:ext>
            </a:extLst>
          </p:cNvPr>
          <p:cNvSpPr>
            <a:spLocks/>
          </p:cNvSpPr>
          <p:nvPr/>
        </p:nvSpPr>
        <p:spPr bwMode="auto">
          <a:xfrm>
            <a:off x="670628" y="1427492"/>
            <a:ext cx="3201224" cy="456173"/>
          </a:xfrm>
          <a:prstGeom prst="rect">
            <a:avLst/>
          </a:prstGeom>
          <a:noFill/>
          <a:ln w="12700">
            <a:noFill/>
            <a:miter lim="800000"/>
            <a:headEnd/>
            <a:tailEnd/>
          </a:ln>
        </p:spPr>
        <p:txBody>
          <a:bodyPr lIns="0" tIns="0" rIns="0" bIns="0" anchor="ctr"/>
          <a:lstStyle/>
          <a:p>
            <a:pPr eaLnBrk="1" fontAlgn="auto" hangingPunct="1">
              <a:spcBef>
                <a:spcPts val="0"/>
              </a:spcBef>
              <a:spcAft>
                <a:spcPts val="0"/>
              </a:spcAft>
              <a:defRPr/>
            </a:pPr>
            <a:r>
              <a:rPr lang="en-US" sz="2400" b="1" dirty="0">
                <a:solidFill>
                  <a:schemeClr val="bg1"/>
                </a:solidFill>
              </a:rPr>
              <a:t>DISTRIBUTION </a:t>
            </a:r>
            <a:r>
              <a:rPr lang="en-US" sz="2400" b="1" dirty="0" smtClean="0">
                <a:solidFill>
                  <a:schemeClr val="bg1"/>
                </a:solidFill>
              </a:rPr>
              <a:t>REACH : CHANNEL PARTNERS</a:t>
            </a:r>
            <a:endParaRPr lang="en-US" sz="2400" b="1" dirty="0">
              <a:solidFill>
                <a:schemeClr val="bg1"/>
              </a:solidFill>
              <a:cs typeface="+mn-cs"/>
            </a:endParaRPr>
          </a:p>
        </p:txBody>
      </p:sp>
      <p:sp>
        <p:nvSpPr>
          <p:cNvPr id="15" name="Rectangle 14">
            <a:extLst>
              <a:ext uri="{FF2B5EF4-FFF2-40B4-BE49-F238E27FC236}">
                <a16:creationId xmlns:a16="http://schemas.microsoft.com/office/drawing/2014/main" xmlns="" id="{B79EE55F-3618-40B3-8924-10F412E1696E}"/>
              </a:ext>
            </a:extLst>
          </p:cNvPr>
          <p:cNvSpPr>
            <a:spLocks/>
          </p:cNvSpPr>
          <p:nvPr/>
        </p:nvSpPr>
        <p:spPr bwMode="auto">
          <a:xfrm>
            <a:off x="6665926" y="1744940"/>
            <a:ext cx="3498096" cy="456173"/>
          </a:xfrm>
          <a:prstGeom prst="rect">
            <a:avLst/>
          </a:prstGeom>
          <a:noFill/>
          <a:ln w="12700">
            <a:noFill/>
            <a:miter lim="800000"/>
            <a:headEnd/>
            <a:tailEnd/>
          </a:ln>
        </p:spPr>
        <p:txBody>
          <a:bodyPr lIns="0" tIns="0" rIns="0" bIns="0" anchor="ctr"/>
          <a:lstStyle/>
          <a:p>
            <a:pPr eaLnBrk="1" fontAlgn="auto" hangingPunct="1">
              <a:spcBef>
                <a:spcPts val="0"/>
              </a:spcBef>
              <a:spcAft>
                <a:spcPts val="0"/>
              </a:spcAft>
              <a:defRPr/>
            </a:pPr>
            <a:r>
              <a:rPr lang="en-US" sz="2400" b="1" dirty="0" smtClean="0">
                <a:solidFill>
                  <a:schemeClr val="bg1"/>
                </a:solidFill>
              </a:rPr>
              <a:t>VOLUME: REVENUE SALES</a:t>
            </a:r>
            <a:endParaRPr lang="en-US" sz="2400" b="1" dirty="0">
              <a:solidFill>
                <a:schemeClr val="bg1"/>
              </a:solidFill>
              <a:cs typeface="+mn-cs"/>
            </a:endParaRPr>
          </a:p>
        </p:txBody>
      </p:sp>
      <p:cxnSp>
        <p:nvCxnSpPr>
          <p:cNvPr id="16" name="Straight Connector 15">
            <a:extLst>
              <a:ext uri="{FF2B5EF4-FFF2-40B4-BE49-F238E27FC236}">
                <a16:creationId xmlns:a16="http://schemas.microsoft.com/office/drawing/2014/main" xmlns="" id="{3F96EA8F-48EB-234D-A885-9F3C339B6983}"/>
              </a:ext>
            </a:extLst>
          </p:cNvPr>
          <p:cNvCxnSpPr/>
          <p:nvPr/>
        </p:nvCxnSpPr>
        <p:spPr>
          <a:xfrm>
            <a:off x="496383" y="2269315"/>
            <a:ext cx="0" cy="1863521"/>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xmlns="" id="{27AAABD7-32E4-774A-92B5-0BC436006015}"/>
              </a:ext>
            </a:extLst>
          </p:cNvPr>
          <p:cNvCxnSpPr>
            <a:cxnSpLocks/>
          </p:cNvCxnSpPr>
          <p:nvPr/>
        </p:nvCxnSpPr>
        <p:spPr>
          <a:xfrm rot="5400000">
            <a:off x="1412819" y="1347175"/>
            <a:ext cx="0" cy="1863521"/>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xmlns="" id="{F3482FB8-E95C-374B-9530-18F010D6911E}"/>
              </a:ext>
            </a:extLst>
          </p:cNvPr>
          <p:cNvCxnSpPr/>
          <p:nvPr/>
        </p:nvCxnSpPr>
        <p:spPr>
          <a:xfrm>
            <a:off x="6455232" y="2308227"/>
            <a:ext cx="0" cy="1863521"/>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xmlns="" id="{797A0847-AADF-A446-BBCE-4FC4CED6A4D5}"/>
              </a:ext>
            </a:extLst>
          </p:cNvPr>
          <p:cNvCxnSpPr>
            <a:cxnSpLocks/>
          </p:cNvCxnSpPr>
          <p:nvPr/>
        </p:nvCxnSpPr>
        <p:spPr>
          <a:xfrm rot="5400000">
            <a:off x="7371668" y="1386087"/>
            <a:ext cx="0" cy="1863521"/>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graphicFrame>
        <p:nvGraphicFramePr>
          <p:cNvPr id="22" name="Chart 21">
            <a:extLst>
              <a:ext uri="{FF2B5EF4-FFF2-40B4-BE49-F238E27FC236}">
                <a16:creationId xmlns:xdr="http://schemas.openxmlformats.org/drawingml/2006/spreadsheetDrawing" xmlns:a16="http://schemas.microsoft.com/office/drawing/2014/main" xmlns="" xmlns:lc="http://schemas.openxmlformats.org/drawingml/2006/lockedCanvas" id="{DE95BBBA-1F99-4643-8E1F-A4E917F1B162}"/>
              </a:ext>
            </a:extLst>
          </p:cNvPr>
          <p:cNvGraphicFramePr/>
          <p:nvPr/>
        </p:nvGraphicFramePr>
        <p:xfrm>
          <a:off x="777240" y="2588260"/>
          <a:ext cx="5288280" cy="27305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23" name="Chart 22">
            <a:extLst>
              <a:ext uri="{FF2B5EF4-FFF2-40B4-BE49-F238E27FC236}">
                <a16:creationId xmlns:xdr="http://schemas.openxmlformats.org/drawingml/2006/spreadsheetDrawing" xmlns:a16="http://schemas.microsoft.com/office/drawing/2014/main" xmlns="" xmlns:lc="http://schemas.openxmlformats.org/drawingml/2006/lockedCanvas" id="{1C98CA74-AE20-4B09-BFB7-67F735021FE2}"/>
              </a:ext>
            </a:extLst>
          </p:cNvPr>
          <p:cNvGraphicFramePr/>
          <p:nvPr/>
        </p:nvGraphicFramePr>
        <p:xfrm>
          <a:off x="6721792" y="2529840"/>
          <a:ext cx="5134928" cy="277368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xmlns="" val="62932358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8" name="Group 67"/>
          <p:cNvGrpSpPr/>
          <p:nvPr/>
        </p:nvGrpSpPr>
        <p:grpSpPr>
          <a:xfrm>
            <a:off x="318648" y="-6026725"/>
            <a:ext cx="11485421" cy="110845"/>
            <a:chOff x="346357" y="5611091"/>
            <a:chExt cx="11485421" cy="193966"/>
          </a:xfrm>
        </p:grpSpPr>
        <p:sp>
          <p:nvSpPr>
            <p:cNvPr id="69" name="Rectangle 68">
              <a:extLst>
                <a:ext uri="{FF2B5EF4-FFF2-40B4-BE49-F238E27FC236}">
                  <a16:creationId xmlns="" xmlns:a16="http://schemas.microsoft.com/office/drawing/2014/main" id="{C76A5FFF-05E4-484C-94D6-9A1754C99B85}"/>
                </a:ext>
              </a:extLst>
            </p:cNvPr>
            <p:cNvSpPr/>
            <p:nvPr/>
          </p:nvSpPr>
          <p:spPr>
            <a:xfrm>
              <a:off x="346357" y="5611091"/>
              <a:ext cx="3837715" cy="193964"/>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a:extLst>
                <a:ext uri="{FF2B5EF4-FFF2-40B4-BE49-F238E27FC236}">
                  <a16:creationId xmlns="" xmlns:a16="http://schemas.microsoft.com/office/drawing/2014/main" id="{C76A5FFF-05E4-484C-94D6-9A1754C99B85}"/>
                </a:ext>
              </a:extLst>
            </p:cNvPr>
            <p:cNvSpPr/>
            <p:nvPr/>
          </p:nvSpPr>
          <p:spPr>
            <a:xfrm>
              <a:off x="4184065" y="5611092"/>
              <a:ext cx="3837715" cy="193964"/>
            </a:xfrm>
            <a:prstGeom prst="rect">
              <a:avLst/>
            </a:prstGeom>
            <a:solidFill>
              <a:srgbClr val="E09A0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a:extLst>
                <a:ext uri="{FF2B5EF4-FFF2-40B4-BE49-F238E27FC236}">
                  <a16:creationId xmlns="" xmlns:a16="http://schemas.microsoft.com/office/drawing/2014/main" id="{C76A5FFF-05E4-484C-94D6-9A1754C99B85}"/>
                </a:ext>
              </a:extLst>
            </p:cNvPr>
            <p:cNvSpPr/>
            <p:nvPr/>
          </p:nvSpPr>
          <p:spPr>
            <a:xfrm>
              <a:off x="7994063" y="5611093"/>
              <a:ext cx="3837715" cy="193964"/>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0" name="Rectangle 89">
            <a:extLst>
              <a:ext uri="{FF2B5EF4-FFF2-40B4-BE49-F238E27FC236}">
                <a16:creationId xmlns="" xmlns:a16="http://schemas.microsoft.com/office/drawing/2014/main" id="{1A012D25-10DA-114F-987A-7C15E231D12E}"/>
              </a:ext>
            </a:extLst>
          </p:cNvPr>
          <p:cNvSpPr/>
          <p:nvPr/>
        </p:nvSpPr>
        <p:spPr>
          <a:xfrm>
            <a:off x="-11575" y="-5907"/>
            <a:ext cx="12201728" cy="80474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dirty="0"/>
          </a:p>
        </p:txBody>
      </p:sp>
      <p:sp>
        <p:nvSpPr>
          <p:cNvPr id="15" name="Title 1">
            <a:extLst>
              <a:ext uri="{FF2B5EF4-FFF2-40B4-BE49-F238E27FC236}">
                <a16:creationId xmlns="" xmlns:a16="http://schemas.microsoft.com/office/drawing/2014/main" id="{43E19619-3CCB-4F86-8560-EC2C939EA480}"/>
              </a:ext>
            </a:extLst>
          </p:cNvPr>
          <p:cNvSpPr txBox="1">
            <a:spLocks/>
          </p:cNvSpPr>
          <p:nvPr/>
        </p:nvSpPr>
        <p:spPr>
          <a:xfrm>
            <a:off x="902240" y="215854"/>
            <a:ext cx="7091831" cy="444772"/>
          </a:xfrm>
          <a:prstGeom prst="rect">
            <a:avLst/>
          </a:prstGeom>
        </p:spPr>
        <p:txBody>
          <a:bodyPr>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3200" b="1" i="0" u="none" strike="noStrike" kern="1200" cap="none" spc="0" normalizeH="0" baseline="0" noProof="0" dirty="0">
                <a:ln>
                  <a:noFill/>
                </a:ln>
                <a:solidFill>
                  <a:schemeClr val="tx1">
                    <a:lumMod val="85000"/>
                    <a:lumOff val="15000"/>
                  </a:schemeClr>
                </a:solidFill>
                <a:effectLst/>
                <a:uLnTx/>
                <a:uFillTx/>
                <a:ea typeface="+mj-ea"/>
                <a:cs typeface="+mj-cs"/>
              </a:rPr>
              <a:t>Driver today…</a:t>
            </a:r>
            <a:endParaRPr kumimoji="0" lang="en-IN" sz="3200" b="1" i="0" u="none" strike="noStrike" kern="1200" cap="none" spc="0" normalizeH="0" baseline="0" noProof="0" dirty="0">
              <a:ln>
                <a:noFill/>
              </a:ln>
              <a:solidFill>
                <a:schemeClr val="tx1">
                  <a:lumMod val="85000"/>
                  <a:lumOff val="15000"/>
                </a:schemeClr>
              </a:solidFill>
              <a:effectLst/>
              <a:uLnTx/>
              <a:uFillTx/>
              <a:ea typeface="+mj-ea"/>
              <a:cs typeface="+mj-cs"/>
            </a:endParaRPr>
          </a:p>
        </p:txBody>
      </p:sp>
      <p:grpSp>
        <p:nvGrpSpPr>
          <p:cNvPr id="16" name="Group 15">
            <a:extLst>
              <a:ext uri="{FF2B5EF4-FFF2-40B4-BE49-F238E27FC236}">
                <a16:creationId xmlns="" xmlns:a16="http://schemas.microsoft.com/office/drawing/2014/main" id="{7FFEACF6-C16C-4680-99A9-ACD594C8E154}"/>
              </a:ext>
            </a:extLst>
          </p:cNvPr>
          <p:cNvGrpSpPr/>
          <p:nvPr/>
        </p:nvGrpSpPr>
        <p:grpSpPr>
          <a:xfrm>
            <a:off x="411621" y="261918"/>
            <a:ext cx="418879" cy="387135"/>
            <a:chOff x="1458690" y="646176"/>
            <a:chExt cx="551590" cy="509789"/>
          </a:xfrm>
        </p:grpSpPr>
        <p:sp>
          <p:nvSpPr>
            <p:cNvPr id="17" name="Rectangle 16">
              <a:extLst>
                <a:ext uri="{FF2B5EF4-FFF2-40B4-BE49-F238E27FC236}">
                  <a16:creationId xmlns="" xmlns:a16="http://schemas.microsoft.com/office/drawing/2014/main" id="{68CDCA9F-24EE-4D72-8359-A076ED7998DC}"/>
                </a:ext>
              </a:extLst>
            </p:cNvPr>
            <p:cNvSpPr/>
            <p:nvPr/>
          </p:nvSpPr>
          <p:spPr>
            <a:xfrm>
              <a:off x="1458690" y="646176"/>
              <a:ext cx="467646" cy="446262"/>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 xmlns:a16="http://schemas.microsoft.com/office/drawing/2014/main" id="{618A955A-61EC-47A7-AC0E-60C4969BDFBD}"/>
                </a:ext>
              </a:extLst>
            </p:cNvPr>
            <p:cNvSpPr/>
            <p:nvPr/>
          </p:nvSpPr>
          <p:spPr>
            <a:xfrm>
              <a:off x="1550130" y="713232"/>
              <a:ext cx="441862" cy="421657"/>
            </a:xfrm>
            <a:prstGeom prst="rect">
              <a:avLst/>
            </a:prstGeom>
            <a:solidFill>
              <a:srgbClr val="E09A0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 xmlns:a16="http://schemas.microsoft.com/office/drawing/2014/main" id="{7E595449-92B3-4192-976C-31E99AF65FD2}"/>
                </a:ext>
              </a:extLst>
            </p:cNvPr>
            <p:cNvSpPr/>
            <p:nvPr/>
          </p:nvSpPr>
          <p:spPr>
            <a:xfrm>
              <a:off x="1629378" y="792480"/>
              <a:ext cx="380902" cy="36348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 name="Round Diagonal Corner Rectangle 19">
            <a:extLst>
              <a:ext uri="{FF2B5EF4-FFF2-40B4-BE49-F238E27FC236}">
                <a16:creationId xmlns="" xmlns:a16="http://schemas.microsoft.com/office/drawing/2014/main" id="{52B7C607-D29F-6E4E-9362-CBFAC1482B18}"/>
              </a:ext>
            </a:extLst>
          </p:cNvPr>
          <p:cNvSpPr/>
          <p:nvPr/>
        </p:nvSpPr>
        <p:spPr>
          <a:xfrm flipH="1">
            <a:off x="3923592" y="2512380"/>
            <a:ext cx="4362995" cy="2233749"/>
          </a:xfrm>
          <a:prstGeom prst="round2DiagRect">
            <a:avLst/>
          </a:prstGeom>
          <a:blipFill>
            <a:blip r:embed="rId3" cstate="print"/>
            <a:stretch>
              <a:fillRect/>
            </a:stretch>
          </a:blip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ound Same-side Corner of Rectangle 2">
            <a:extLst>
              <a:ext uri="{FF2B5EF4-FFF2-40B4-BE49-F238E27FC236}">
                <a16:creationId xmlns="" xmlns:a16="http://schemas.microsoft.com/office/drawing/2014/main" id="{F6099B4E-837C-5042-BB51-770E7ED02C3E}"/>
              </a:ext>
            </a:extLst>
          </p:cNvPr>
          <p:cNvSpPr/>
          <p:nvPr/>
        </p:nvSpPr>
        <p:spPr>
          <a:xfrm rot="16200000">
            <a:off x="1457180" y="1950060"/>
            <a:ext cx="1655617" cy="3277211"/>
          </a:xfrm>
          <a:prstGeom prst="round2Same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 xmlns:a16="http://schemas.microsoft.com/office/drawing/2014/main" id="{BFDB1D0C-5559-4C4F-87FF-EBBBC8F7153A}"/>
              </a:ext>
            </a:extLst>
          </p:cNvPr>
          <p:cNvSpPr txBox="1"/>
          <p:nvPr/>
        </p:nvSpPr>
        <p:spPr>
          <a:xfrm>
            <a:off x="771063" y="2760857"/>
            <a:ext cx="2837576" cy="1446550"/>
          </a:xfrm>
          <a:prstGeom prst="rect">
            <a:avLst/>
          </a:prstGeom>
          <a:noFill/>
        </p:spPr>
        <p:txBody>
          <a:bodyPr wrap="square" rtlCol="0">
            <a:spAutoFit/>
          </a:bodyPr>
          <a:lstStyle/>
          <a:p>
            <a:pPr algn="r"/>
            <a:r>
              <a:rPr lang="en-US" sz="4800" b="1" dirty="0">
                <a:solidFill>
                  <a:schemeClr val="accent6">
                    <a:lumMod val="75000"/>
                  </a:schemeClr>
                </a:solidFill>
              </a:rPr>
              <a:t>1.3m</a:t>
            </a:r>
            <a:r>
              <a:rPr lang="en-US" sz="2800" b="1" dirty="0">
                <a:solidFill>
                  <a:srgbClr val="E09A0E"/>
                </a:solidFill>
              </a:rPr>
              <a:t> </a:t>
            </a:r>
          </a:p>
          <a:p>
            <a:pPr algn="r"/>
            <a:r>
              <a:rPr lang="en-US" sz="2000" dirty="0">
                <a:solidFill>
                  <a:schemeClr val="tx1">
                    <a:lumMod val="65000"/>
                    <a:lumOff val="35000"/>
                  </a:schemeClr>
                </a:solidFill>
              </a:rPr>
              <a:t>people die globally in</a:t>
            </a:r>
          </a:p>
          <a:p>
            <a:pPr algn="r"/>
            <a:r>
              <a:rPr lang="en-US" sz="2000" dirty="0">
                <a:solidFill>
                  <a:schemeClr val="tx1">
                    <a:lumMod val="65000"/>
                    <a:lumOff val="35000"/>
                  </a:schemeClr>
                </a:solidFill>
              </a:rPr>
              <a:t>road accidents every year</a:t>
            </a:r>
            <a:endParaRPr lang="en-IN" sz="2400" dirty="0">
              <a:solidFill>
                <a:schemeClr val="tx1">
                  <a:lumMod val="65000"/>
                  <a:lumOff val="35000"/>
                </a:schemeClr>
              </a:solidFill>
            </a:endParaRPr>
          </a:p>
        </p:txBody>
      </p:sp>
      <p:sp>
        <p:nvSpPr>
          <p:cNvPr id="21" name="Round Same-side Corner of Rectangle 20">
            <a:extLst>
              <a:ext uri="{FF2B5EF4-FFF2-40B4-BE49-F238E27FC236}">
                <a16:creationId xmlns="" xmlns:a16="http://schemas.microsoft.com/office/drawing/2014/main" id="{CC51DDA4-B1AC-9645-B25E-D282B7BB710B}"/>
              </a:ext>
            </a:extLst>
          </p:cNvPr>
          <p:cNvSpPr/>
          <p:nvPr/>
        </p:nvSpPr>
        <p:spPr>
          <a:xfrm rot="5400000">
            <a:off x="9097386" y="1950060"/>
            <a:ext cx="1655617" cy="3277211"/>
          </a:xfrm>
          <a:prstGeom prst="round2Same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8558563" y="2760857"/>
            <a:ext cx="2733263" cy="1446550"/>
          </a:xfrm>
          <a:prstGeom prst="rect">
            <a:avLst/>
          </a:prstGeom>
        </p:spPr>
        <p:txBody>
          <a:bodyPr wrap="square">
            <a:spAutoFit/>
          </a:bodyPr>
          <a:lstStyle/>
          <a:p>
            <a:r>
              <a:rPr lang="en-US" sz="4800" b="1" dirty="0">
                <a:solidFill>
                  <a:srgbClr val="C00000"/>
                </a:solidFill>
              </a:rPr>
              <a:t>75%+</a:t>
            </a:r>
          </a:p>
          <a:p>
            <a:r>
              <a:rPr lang="en-US" sz="2000" dirty="0">
                <a:solidFill>
                  <a:schemeClr val="tx1">
                    <a:lumMod val="65000"/>
                    <a:lumOff val="35000"/>
                  </a:schemeClr>
                </a:solidFill>
              </a:rPr>
              <a:t>of the road accidents </a:t>
            </a:r>
          </a:p>
          <a:p>
            <a:r>
              <a:rPr lang="en-US" sz="2000" dirty="0">
                <a:solidFill>
                  <a:schemeClr val="tx1">
                    <a:lumMod val="65000"/>
                    <a:lumOff val="35000"/>
                  </a:schemeClr>
                </a:solidFill>
              </a:rPr>
              <a:t>are due to </a:t>
            </a:r>
            <a:r>
              <a:rPr lang="en-US" sz="2000" b="1" dirty="0">
                <a:solidFill>
                  <a:schemeClr val="tx1">
                    <a:lumMod val="65000"/>
                    <a:lumOff val="35000"/>
                  </a:schemeClr>
                </a:solidFill>
              </a:rPr>
              <a:t>driver error</a:t>
            </a:r>
          </a:p>
        </p:txBody>
      </p:sp>
    </p:spTree>
    <p:extLst>
      <p:ext uri="{BB962C8B-B14F-4D97-AF65-F5344CB8AC3E}">
        <p14:creationId xmlns="" xmlns:p14="http://schemas.microsoft.com/office/powerpoint/2010/main" val="47599455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Rectangle 39">
            <a:extLst>
              <a:ext uri="{FF2B5EF4-FFF2-40B4-BE49-F238E27FC236}">
                <a16:creationId xmlns="" xmlns:a16="http://schemas.microsoft.com/office/drawing/2014/main" id="{D7181891-EAB7-FE43-B400-8E924D3564E0}"/>
              </a:ext>
            </a:extLst>
          </p:cNvPr>
          <p:cNvSpPr/>
          <p:nvPr/>
        </p:nvSpPr>
        <p:spPr>
          <a:xfrm>
            <a:off x="-9728" y="-17670"/>
            <a:ext cx="12201728" cy="77002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itle 1">
            <a:extLst>
              <a:ext uri="{FF2B5EF4-FFF2-40B4-BE49-F238E27FC236}">
                <a16:creationId xmlns="" xmlns:a16="http://schemas.microsoft.com/office/drawing/2014/main" id="{46903475-D2D7-434D-A6EE-A663F43C06C7}"/>
              </a:ext>
            </a:extLst>
          </p:cNvPr>
          <p:cNvSpPr txBox="1">
            <a:spLocks/>
          </p:cNvSpPr>
          <p:nvPr/>
        </p:nvSpPr>
        <p:spPr>
          <a:xfrm>
            <a:off x="902239" y="215854"/>
            <a:ext cx="9965457" cy="444772"/>
          </a:xfrm>
          <a:prstGeom prst="rect">
            <a:avLst/>
          </a:prstGeom>
        </p:spPr>
        <p:txBody>
          <a:bodyPr>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3200" b="1" i="0" u="none" strike="noStrike" kern="1200" cap="none" spc="0" normalizeH="0" baseline="0" noProof="0" dirty="0">
                <a:ln>
                  <a:noFill/>
                </a:ln>
                <a:solidFill>
                  <a:schemeClr val="tx1">
                    <a:lumMod val="85000"/>
                    <a:lumOff val="15000"/>
                  </a:schemeClr>
                </a:solidFill>
                <a:effectLst/>
                <a:uLnTx/>
                <a:uFillTx/>
                <a:ea typeface="+mj-ea"/>
                <a:cs typeface="+mj-cs"/>
              </a:rPr>
              <a:t>Financial projections</a:t>
            </a:r>
            <a:endParaRPr kumimoji="0" lang="en-IN" sz="3200" b="1" i="0" u="none" strike="noStrike" kern="1200" cap="none" spc="0" normalizeH="0" baseline="0" noProof="0" dirty="0">
              <a:ln>
                <a:noFill/>
              </a:ln>
              <a:solidFill>
                <a:schemeClr val="tx1">
                  <a:lumMod val="85000"/>
                  <a:lumOff val="15000"/>
                </a:schemeClr>
              </a:solidFill>
              <a:effectLst/>
              <a:uLnTx/>
              <a:uFillTx/>
              <a:ea typeface="+mj-ea"/>
              <a:cs typeface="+mj-cs"/>
            </a:endParaRPr>
          </a:p>
        </p:txBody>
      </p:sp>
      <p:grpSp>
        <p:nvGrpSpPr>
          <p:cNvPr id="9" name="Group 8">
            <a:extLst>
              <a:ext uri="{FF2B5EF4-FFF2-40B4-BE49-F238E27FC236}">
                <a16:creationId xmlns="" xmlns:a16="http://schemas.microsoft.com/office/drawing/2014/main" id="{EE9C9C95-3EEE-4FF3-BBFA-F9F6CD029F46}"/>
              </a:ext>
            </a:extLst>
          </p:cNvPr>
          <p:cNvGrpSpPr/>
          <p:nvPr/>
        </p:nvGrpSpPr>
        <p:grpSpPr>
          <a:xfrm>
            <a:off x="411621" y="261918"/>
            <a:ext cx="418879" cy="387135"/>
            <a:chOff x="1458690" y="646176"/>
            <a:chExt cx="551590" cy="509789"/>
          </a:xfrm>
        </p:grpSpPr>
        <p:sp>
          <p:nvSpPr>
            <p:cNvPr id="11" name="Rectangle 10">
              <a:extLst>
                <a:ext uri="{FF2B5EF4-FFF2-40B4-BE49-F238E27FC236}">
                  <a16:creationId xmlns="" xmlns:a16="http://schemas.microsoft.com/office/drawing/2014/main" id="{FF4A91A6-CF54-438C-854E-3CF6FB6E9ACB}"/>
                </a:ext>
              </a:extLst>
            </p:cNvPr>
            <p:cNvSpPr/>
            <p:nvPr/>
          </p:nvSpPr>
          <p:spPr>
            <a:xfrm>
              <a:off x="1458690" y="646176"/>
              <a:ext cx="467646" cy="446262"/>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 xmlns:a16="http://schemas.microsoft.com/office/drawing/2014/main" id="{6419F1B3-95AA-467F-9CFD-BE6E528AC36A}"/>
                </a:ext>
              </a:extLst>
            </p:cNvPr>
            <p:cNvSpPr/>
            <p:nvPr/>
          </p:nvSpPr>
          <p:spPr>
            <a:xfrm>
              <a:off x="1550130" y="713232"/>
              <a:ext cx="441862" cy="421657"/>
            </a:xfrm>
            <a:prstGeom prst="rect">
              <a:avLst/>
            </a:prstGeom>
            <a:solidFill>
              <a:srgbClr val="E09A0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 xmlns:a16="http://schemas.microsoft.com/office/drawing/2014/main" id="{82182419-BDA3-4917-9D52-598C0C8E6E58}"/>
                </a:ext>
              </a:extLst>
            </p:cNvPr>
            <p:cNvSpPr/>
            <p:nvPr/>
          </p:nvSpPr>
          <p:spPr>
            <a:xfrm>
              <a:off x="1629378" y="792480"/>
              <a:ext cx="380902" cy="36348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aphicFrame>
        <p:nvGraphicFramePr>
          <p:cNvPr id="4" name="Table 3">
            <a:extLst>
              <a:ext uri="{FF2B5EF4-FFF2-40B4-BE49-F238E27FC236}">
                <a16:creationId xmlns="" xmlns:a16="http://schemas.microsoft.com/office/drawing/2014/main" id="{B999DD70-0F76-46BB-AD50-066C45E7BB76}"/>
              </a:ext>
            </a:extLst>
          </p:cNvPr>
          <p:cNvGraphicFramePr>
            <a:graphicFrameLocks noGrp="1"/>
          </p:cNvGraphicFramePr>
          <p:nvPr>
            <p:extLst>
              <p:ext uri="{D42A27DB-BD31-4B8C-83A1-F6EECF244321}">
                <p14:modId xmlns="" xmlns:p14="http://schemas.microsoft.com/office/powerpoint/2010/main" val="1632129924"/>
              </p:ext>
            </p:extLst>
          </p:nvPr>
        </p:nvGraphicFramePr>
        <p:xfrm>
          <a:off x="901871" y="1439694"/>
          <a:ext cx="10619569" cy="4471413"/>
        </p:xfrm>
        <a:graphic>
          <a:graphicData uri="http://schemas.openxmlformats.org/drawingml/2006/table">
            <a:tbl>
              <a:tblPr>
                <a:tableStyleId>{5C22544A-7EE6-4342-B048-85BDC9FD1C3A}</a:tableStyleId>
              </a:tblPr>
              <a:tblGrid>
                <a:gridCol w="3218048">
                  <a:extLst>
                    <a:ext uri="{9D8B030D-6E8A-4147-A177-3AD203B41FA5}">
                      <a16:colId xmlns="" xmlns:a16="http://schemas.microsoft.com/office/drawing/2014/main" val="118894127"/>
                    </a:ext>
                  </a:extLst>
                </a:gridCol>
                <a:gridCol w="1394488">
                  <a:extLst>
                    <a:ext uri="{9D8B030D-6E8A-4147-A177-3AD203B41FA5}">
                      <a16:colId xmlns="" xmlns:a16="http://schemas.microsoft.com/office/drawing/2014/main" val="3509968851"/>
                    </a:ext>
                  </a:extLst>
                </a:gridCol>
                <a:gridCol w="1394488">
                  <a:extLst>
                    <a:ext uri="{9D8B030D-6E8A-4147-A177-3AD203B41FA5}">
                      <a16:colId xmlns="" xmlns:a16="http://schemas.microsoft.com/office/drawing/2014/main" val="1352899629"/>
                    </a:ext>
                  </a:extLst>
                </a:gridCol>
                <a:gridCol w="1537515">
                  <a:extLst>
                    <a:ext uri="{9D8B030D-6E8A-4147-A177-3AD203B41FA5}">
                      <a16:colId xmlns="" xmlns:a16="http://schemas.microsoft.com/office/drawing/2014/main" val="570093157"/>
                    </a:ext>
                  </a:extLst>
                </a:gridCol>
                <a:gridCol w="1537515">
                  <a:extLst>
                    <a:ext uri="{9D8B030D-6E8A-4147-A177-3AD203B41FA5}">
                      <a16:colId xmlns="" xmlns:a16="http://schemas.microsoft.com/office/drawing/2014/main" val="3528836581"/>
                    </a:ext>
                  </a:extLst>
                </a:gridCol>
                <a:gridCol w="1537515">
                  <a:extLst>
                    <a:ext uri="{9D8B030D-6E8A-4147-A177-3AD203B41FA5}">
                      <a16:colId xmlns="" xmlns:a16="http://schemas.microsoft.com/office/drawing/2014/main" val="3003995472"/>
                    </a:ext>
                  </a:extLst>
                </a:gridCol>
              </a:tblGrid>
              <a:tr h="450585">
                <a:tc>
                  <a:txBody>
                    <a:bodyPr/>
                    <a:lstStyle/>
                    <a:p>
                      <a:pPr algn="ctr" fontAlgn="b"/>
                      <a:r>
                        <a:rPr lang="en-IN" sz="2000" b="1" u="none" strike="noStrike" dirty="0">
                          <a:effectLst/>
                        </a:rPr>
                        <a:t> </a:t>
                      </a:r>
                      <a:r>
                        <a:rPr lang="en-IN" sz="2000" b="1" u="none" strike="noStrike" dirty="0" smtClean="0">
                          <a:effectLst/>
                        </a:rPr>
                        <a:t>INR</a:t>
                      </a:r>
                      <a:r>
                        <a:rPr lang="en-IN" sz="2000" b="1" u="none" strike="noStrike" baseline="0" dirty="0" smtClean="0">
                          <a:effectLst/>
                        </a:rPr>
                        <a:t> in Million</a:t>
                      </a:r>
                      <a:endParaRPr lang="en-IN" sz="2000" b="1" i="0" u="none" strike="noStrike" dirty="0">
                        <a:solidFill>
                          <a:srgbClr val="000000"/>
                        </a:solidFill>
                        <a:effectLst/>
                        <a:latin typeface="Calibri" panose="020F0502020204030204" pitchFamily="34" charset="0"/>
                      </a:endParaRPr>
                    </a:p>
                  </a:txBody>
                  <a:tcPr marL="6351" marR="6351" marT="6350" marB="0" anchor="ctr">
                    <a:solidFill>
                      <a:schemeClr val="tx1">
                        <a:lumMod val="50000"/>
                        <a:lumOff val="50000"/>
                      </a:schemeClr>
                    </a:solidFill>
                  </a:tcPr>
                </a:tc>
                <a:tc>
                  <a:txBody>
                    <a:bodyPr/>
                    <a:lstStyle/>
                    <a:p>
                      <a:pPr algn="ctr" fontAlgn="b"/>
                      <a:r>
                        <a:rPr lang="en-IN" sz="2000" b="1" u="none" strike="noStrike" dirty="0">
                          <a:effectLst/>
                        </a:rPr>
                        <a:t> </a:t>
                      </a:r>
                      <a:r>
                        <a:rPr lang="en-IN" sz="2000" b="1" u="none" strike="noStrike" dirty="0" smtClean="0">
                          <a:effectLst/>
                        </a:rPr>
                        <a:t>FY21E </a:t>
                      </a:r>
                      <a:endParaRPr lang="en-IN" sz="2000" b="1" i="0" u="none" strike="noStrike" dirty="0">
                        <a:solidFill>
                          <a:srgbClr val="000000"/>
                        </a:solidFill>
                        <a:effectLst/>
                        <a:latin typeface="Calibri" panose="020F0502020204030204" pitchFamily="34" charset="0"/>
                      </a:endParaRPr>
                    </a:p>
                  </a:txBody>
                  <a:tcPr marL="6351" marR="6351" marT="6350" marB="0" anchor="ctr">
                    <a:solidFill>
                      <a:schemeClr val="accent6">
                        <a:lumMod val="75000"/>
                      </a:schemeClr>
                    </a:solidFill>
                  </a:tcPr>
                </a:tc>
                <a:tc>
                  <a:txBody>
                    <a:bodyPr/>
                    <a:lstStyle/>
                    <a:p>
                      <a:pPr algn="ctr" fontAlgn="b"/>
                      <a:r>
                        <a:rPr lang="en-IN" sz="2000" b="1" u="none" strike="noStrike" dirty="0">
                          <a:effectLst/>
                        </a:rPr>
                        <a:t> </a:t>
                      </a:r>
                      <a:r>
                        <a:rPr lang="en-IN" sz="2000" b="1" u="none" strike="noStrike" dirty="0" smtClean="0">
                          <a:effectLst/>
                        </a:rPr>
                        <a:t>FY22E </a:t>
                      </a:r>
                      <a:endParaRPr lang="en-IN" sz="2000" b="1" i="0" u="none" strike="noStrike" dirty="0">
                        <a:solidFill>
                          <a:srgbClr val="000000"/>
                        </a:solidFill>
                        <a:effectLst/>
                        <a:latin typeface="Calibri" panose="020F0502020204030204" pitchFamily="34" charset="0"/>
                      </a:endParaRPr>
                    </a:p>
                  </a:txBody>
                  <a:tcPr marL="6351" marR="6351" marT="6350" marB="0" anchor="ctr">
                    <a:solidFill>
                      <a:srgbClr val="E09A0E"/>
                    </a:solidFill>
                  </a:tcPr>
                </a:tc>
                <a:tc>
                  <a:txBody>
                    <a:bodyPr/>
                    <a:lstStyle/>
                    <a:p>
                      <a:pPr algn="ctr" fontAlgn="b"/>
                      <a:r>
                        <a:rPr lang="en-IN" sz="2000" b="1" u="none" strike="noStrike" dirty="0">
                          <a:effectLst/>
                        </a:rPr>
                        <a:t> </a:t>
                      </a:r>
                      <a:r>
                        <a:rPr lang="en-IN" sz="2000" b="1" u="none" strike="noStrike" dirty="0" smtClean="0">
                          <a:effectLst/>
                        </a:rPr>
                        <a:t>FY23E </a:t>
                      </a:r>
                      <a:endParaRPr lang="en-IN" sz="2000" b="1" i="0" u="none" strike="noStrike" dirty="0">
                        <a:solidFill>
                          <a:srgbClr val="000000"/>
                        </a:solidFill>
                        <a:effectLst/>
                        <a:latin typeface="Calibri" panose="020F0502020204030204" pitchFamily="34" charset="0"/>
                      </a:endParaRPr>
                    </a:p>
                  </a:txBody>
                  <a:tcPr marL="6351" marR="6351" marT="6350" marB="0" anchor="ctr">
                    <a:solidFill>
                      <a:srgbClr val="E09A0E"/>
                    </a:solidFill>
                  </a:tcPr>
                </a:tc>
                <a:tc>
                  <a:txBody>
                    <a:bodyPr/>
                    <a:lstStyle/>
                    <a:p>
                      <a:pPr algn="ctr" fontAlgn="b"/>
                      <a:r>
                        <a:rPr lang="en-IN" sz="2000" b="1" u="none" strike="noStrike" dirty="0">
                          <a:effectLst/>
                        </a:rPr>
                        <a:t> </a:t>
                      </a:r>
                      <a:r>
                        <a:rPr lang="en-IN" sz="2000" b="1" u="none" strike="noStrike" dirty="0" smtClean="0">
                          <a:effectLst/>
                        </a:rPr>
                        <a:t>FY24E </a:t>
                      </a:r>
                      <a:endParaRPr lang="en-IN" sz="2000" b="1" i="0" u="none" strike="noStrike" dirty="0">
                        <a:solidFill>
                          <a:srgbClr val="000000"/>
                        </a:solidFill>
                        <a:effectLst/>
                        <a:latin typeface="Calibri" panose="020F0502020204030204" pitchFamily="34" charset="0"/>
                      </a:endParaRPr>
                    </a:p>
                  </a:txBody>
                  <a:tcPr marL="6351" marR="6351" marT="6350" marB="0" anchor="ctr">
                    <a:solidFill>
                      <a:srgbClr val="C00000"/>
                    </a:solidFill>
                  </a:tcPr>
                </a:tc>
                <a:tc>
                  <a:txBody>
                    <a:bodyPr/>
                    <a:lstStyle/>
                    <a:p>
                      <a:pPr algn="ctr" fontAlgn="b"/>
                      <a:r>
                        <a:rPr lang="en-IN" sz="2000" b="1" u="none" strike="noStrike" dirty="0">
                          <a:effectLst/>
                        </a:rPr>
                        <a:t> </a:t>
                      </a:r>
                      <a:r>
                        <a:rPr lang="en-IN" sz="2000" b="1" u="none" strike="noStrike" dirty="0" smtClean="0">
                          <a:effectLst/>
                        </a:rPr>
                        <a:t>FY25E </a:t>
                      </a:r>
                      <a:endParaRPr lang="en-IN" sz="2000" b="1" i="0" u="none" strike="noStrike" dirty="0">
                        <a:solidFill>
                          <a:srgbClr val="000000"/>
                        </a:solidFill>
                        <a:effectLst/>
                        <a:latin typeface="Calibri" panose="020F0502020204030204" pitchFamily="34" charset="0"/>
                      </a:endParaRPr>
                    </a:p>
                  </a:txBody>
                  <a:tcPr marL="6351" marR="6351" marT="6350" marB="0" anchor="ctr">
                    <a:solidFill>
                      <a:srgbClr val="C00000"/>
                    </a:solidFill>
                  </a:tcPr>
                </a:tc>
                <a:extLst>
                  <a:ext uri="{0D108BD9-81ED-4DB2-BD59-A6C34878D82A}">
                    <a16:rowId xmlns="" xmlns:a16="http://schemas.microsoft.com/office/drawing/2014/main" val="3946816703"/>
                  </a:ext>
                </a:extLst>
              </a:tr>
              <a:tr h="271547">
                <a:tc>
                  <a:txBody>
                    <a:bodyPr/>
                    <a:lstStyle/>
                    <a:p>
                      <a:pPr algn="l" fontAlgn="b"/>
                      <a:r>
                        <a:rPr lang="en-IN" sz="1600" b="0" u="none" strike="noStrike" dirty="0">
                          <a:effectLst/>
                        </a:rPr>
                        <a:t> Direct </a:t>
                      </a:r>
                      <a:endParaRPr lang="en-IN" sz="1600" b="0" i="0" u="none" strike="noStrike" dirty="0">
                        <a:solidFill>
                          <a:srgbClr val="000000"/>
                        </a:solidFill>
                        <a:effectLst/>
                        <a:latin typeface="Calibri" panose="020F0502020204030204" pitchFamily="34" charset="0"/>
                      </a:endParaRPr>
                    </a:p>
                  </a:txBody>
                  <a:tcPr marL="6351" marR="6351" marT="6350" marB="0" anchor="b"/>
                </a:tc>
                <a:tc>
                  <a:txBody>
                    <a:bodyPr/>
                    <a:lstStyle/>
                    <a:p>
                      <a:pPr algn="ctr" fontAlgn="b"/>
                      <a:r>
                        <a:rPr lang="en-IN" sz="1600" b="0" i="0" u="none" strike="noStrike" dirty="0">
                          <a:solidFill>
                            <a:srgbClr val="000000"/>
                          </a:solidFill>
                          <a:effectLst/>
                          <a:latin typeface="Calibri" panose="020F0502020204030204" pitchFamily="34" charset="0"/>
                        </a:rPr>
                        <a:t>       9.4 </a:t>
                      </a:r>
                    </a:p>
                  </a:txBody>
                  <a:tcPr marL="6351" marR="6351" marT="6350" marB="0" anchor="b"/>
                </a:tc>
                <a:tc>
                  <a:txBody>
                    <a:bodyPr/>
                    <a:lstStyle/>
                    <a:p>
                      <a:pPr algn="ctr" fontAlgn="b"/>
                      <a:r>
                        <a:rPr lang="en-IN" sz="1600" b="0" i="0" u="none" strike="noStrike">
                          <a:solidFill>
                            <a:srgbClr val="000000"/>
                          </a:solidFill>
                          <a:effectLst/>
                          <a:latin typeface="Calibri" panose="020F0502020204030204" pitchFamily="34" charset="0"/>
                        </a:rPr>
                        <a:t>     38.7 </a:t>
                      </a:r>
                    </a:p>
                  </a:txBody>
                  <a:tcPr marL="6351" marR="6351" marT="6350" marB="0" anchor="b"/>
                </a:tc>
                <a:tc>
                  <a:txBody>
                    <a:bodyPr/>
                    <a:lstStyle/>
                    <a:p>
                      <a:pPr algn="ctr" fontAlgn="b"/>
                      <a:r>
                        <a:rPr lang="en-IN" sz="1600" b="0" i="0" u="none" strike="noStrike">
                          <a:solidFill>
                            <a:srgbClr val="000000"/>
                          </a:solidFill>
                          <a:effectLst/>
                          <a:latin typeface="Calibri" panose="020F0502020204030204" pitchFamily="34" charset="0"/>
                        </a:rPr>
                        <a:t>    115.2 </a:t>
                      </a:r>
                    </a:p>
                  </a:txBody>
                  <a:tcPr marL="6351" marR="6351" marT="6350" marB="0" anchor="b"/>
                </a:tc>
                <a:tc>
                  <a:txBody>
                    <a:bodyPr/>
                    <a:lstStyle/>
                    <a:p>
                      <a:pPr algn="ctr" fontAlgn="b"/>
                      <a:r>
                        <a:rPr lang="en-IN" sz="1600" b="0" i="0" u="none" strike="noStrike">
                          <a:solidFill>
                            <a:srgbClr val="000000"/>
                          </a:solidFill>
                          <a:effectLst/>
                          <a:latin typeface="Calibri" panose="020F0502020204030204" pitchFamily="34" charset="0"/>
                        </a:rPr>
                        <a:t>    286.3 </a:t>
                      </a:r>
                    </a:p>
                  </a:txBody>
                  <a:tcPr marL="6351" marR="6351" marT="6350" marB="0" anchor="b"/>
                </a:tc>
                <a:tc>
                  <a:txBody>
                    <a:bodyPr/>
                    <a:lstStyle/>
                    <a:p>
                      <a:pPr algn="ctr" fontAlgn="b"/>
                      <a:r>
                        <a:rPr lang="en-IN" sz="1600" b="0" i="0" u="none" strike="noStrike" dirty="0">
                          <a:solidFill>
                            <a:srgbClr val="000000"/>
                          </a:solidFill>
                          <a:effectLst/>
                          <a:latin typeface="Calibri" panose="020F0502020204030204" pitchFamily="34" charset="0"/>
                        </a:rPr>
                        <a:t>       646.5 </a:t>
                      </a:r>
                    </a:p>
                  </a:txBody>
                  <a:tcPr marL="6351" marR="6351" marT="6350" marB="0" anchor="b"/>
                </a:tc>
                <a:extLst>
                  <a:ext uri="{0D108BD9-81ED-4DB2-BD59-A6C34878D82A}">
                    <a16:rowId xmlns="" xmlns:a16="http://schemas.microsoft.com/office/drawing/2014/main" val="2256228623"/>
                  </a:ext>
                </a:extLst>
              </a:tr>
              <a:tr h="271547">
                <a:tc>
                  <a:txBody>
                    <a:bodyPr/>
                    <a:lstStyle/>
                    <a:p>
                      <a:pPr algn="l" fontAlgn="b"/>
                      <a:r>
                        <a:rPr lang="en-IN" sz="1600" b="0" u="none" strike="noStrike" dirty="0">
                          <a:effectLst/>
                        </a:rPr>
                        <a:t> Channel </a:t>
                      </a:r>
                      <a:endParaRPr lang="en-IN" sz="1600" b="0" i="0" u="none" strike="noStrike" dirty="0">
                        <a:solidFill>
                          <a:srgbClr val="000000"/>
                        </a:solidFill>
                        <a:effectLst/>
                        <a:latin typeface="Calibri" panose="020F0502020204030204" pitchFamily="34" charset="0"/>
                      </a:endParaRPr>
                    </a:p>
                  </a:txBody>
                  <a:tcPr marL="6351" marR="6351" marT="6350" marB="0" anchor="b"/>
                </a:tc>
                <a:tc>
                  <a:txBody>
                    <a:bodyPr/>
                    <a:lstStyle/>
                    <a:p>
                      <a:pPr algn="ctr" fontAlgn="b"/>
                      <a:r>
                        <a:rPr lang="en-IN" sz="1600" b="0" i="0" u="none" strike="noStrike" dirty="0">
                          <a:solidFill>
                            <a:srgbClr val="000000"/>
                          </a:solidFill>
                          <a:effectLst/>
                          <a:latin typeface="Calibri" panose="020F0502020204030204" pitchFamily="34" charset="0"/>
                        </a:rPr>
                        <a:t>       1.8 </a:t>
                      </a:r>
                    </a:p>
                  </a:txBody>
                  <a:tcPr marL="6351" marR="6351" marT="6350" marB="0" anchor="b"/>
                </a:tc>
                <a:tc>
                  <a:txBody>
                    <a:bodyPr/>
                    <a:lstStyle/>
                    <a:p>
                      <a:pPr algn="ctr" fontAlgn="b"/>
                      <a:r>
                        <a:rPr lang="en-IN" sz="1600" b="0" i="0" u="none" strike="noStrike">
                          <a:solidFill>
                            <a:srgbClr val="000000"/>
                          </a:solidFill>
                          <a:effectLst/>
                          <a:latin typeface="Calibri" panose="020F0502020204030204" pitchFamily="34" charset="0"/>
                        </a:rPr>
                        <a:t>     21.7 </a:t>
                      </a:r>
                    </a:p>
                  </a:txBody>
                  <a:tcPr marL="6351" marR="6351" marT="6350" marB="0" anchor="b"/>
                </a:tc>
                <a:tc>
                  <a:txBody>
                    <a:bodyPr/>
                    <a:lstStyle/>
                    <a:p>
                      <a:pPr algn="ctr" fontAlgn="b"/>
                      <a:r>
                        <a:rPr lang="en-IN" sz="1600" b="0" i="0" u="none" strike="noStrike">
                          <a:solidFill>
                            <a:srgbClr val="000000"/>
                          </a:solidFill>
                          <a:effectLst/>
                          <a:latin typeface="Calibri" panose="020F0502020204030204" pitchFamily="34" charset="0"/>
                        </a:rPr>
                        <a:t>    105.2 </a:t>
                      </a:r>
                    </a:p>
                  </a:txBody>
                  <a:tcPr marL="6351" marR="6351" marT="6350" marB="0" anchor="b"/>
                </a:tc>
                <a:tc>
                  <a:txBody>
                    <a:bodyPr/>
                    <a:lstStyle/>
                    <a:p>
                      <a:pPr algn="ctr" fontAlgn="b"/>
                      <a:r>
                        <a:rPr lang="en-IN" sz="1600" b="0" i="0" u="none" strike="noStrike">
                          <a:solidFill>
                            <a:srgbClr val="000000"/>
                          </a:solidFill>
                          <a:effectLst/>
                          <a:latin typeface="Calibri" panose="020F0502020204030204" pitchFamily="34" charset="0"/>
                        </a:rPr>
                        <a:t>    238.4 </a:t>
                      </a:r>
                    </a:p>
                  </a:txBody>
                  <a:tcPr marL="6351" marR="6351" marT="6350" marB="0" anchor="b"/>
                </a:tc>
                <a:tc>
                  <a:txBody>
                    <a:bodyPr/>
                    <a:lstStyle/>
                    <a:p>
                      <a:pPr algn="ctr" fontAlgn="b"/>
                      <a:r>
                        <a:rPr lang="en-IN" sz="1600" b="0" i="0" u="none" strike="noStrike">
                          <a:solidFill>
                            <a:srgbClr val="000000"/>
                          </a:solidFill>
                          <a:effectLst/>
                          <a:latin typeface="Calibri" panose="020F0502020204030204" pitchFamily="34" charset="0"/>
                        </a:rPr>
                        <a:t>       535.3 </a:t>
                      </a:r>
                    </a:p>
                  </a:txBody>
                  <a:tcPr marL="6351" marR="6351" marT="6350" marB="0" anchor="b"/>
                </a:tc>
                <a:extLst>
                  <a:ext uri="{0D108BD9-81ED-4DB2-BD59-A6C34878D82A}">
                    <a16:rowId xmlns="" xmlns:a16="http://schemas.microsoft.com/office/drawing/2014/main" val="2445288432"/>
                  </a:ext>
                </a:extLst>
              </a:tr>
              <a:tr h="271547">
                <a:tc>
                  <a:txBody>
                    <a:bodyPr/>
                    <a:lstStyle/>
                    <a:p>
                      <a:pPr algn="l" fontAlgn="b"/>
                      <a:r>
                        <a:rPr lang="en-IN" sz="1600" b="0" u="none" strike="noStrike" dirty="0">
                          <a:effectLst/>
                        </a:rPr>
                        <a:t> OEM </a:t>
                      </a:r>
                      <a:endParaRPr lang="en-IN" sz="1600" b="0" i="0" u="none" strike="noStrike" dirty="0">
                        <a:solidFill>
                          <a:srgbClr val="000000"/>
                        </a:solidFill>
                        <a:effectLst/>
                        <a:latin typeface="Calibri" panose="020F0502020204030204" pitchFamily="34" charset="0"/>
                      </a:endParaRPr>
                    </a:p>
                  </a:txBody>
                  <a:tcPr marL="6351" marR="6351" marT="6350" marB="0" anchor="b"/>
                </a:tc>
                <a:tc>
                  <a:txBody>
                    <a:bodyPr/>
                    <a:lstStyle/>
                    <a:p>
                      <a:pPr algn="ctr" fontAlgn="b"/>
                      <a:r>
                        <a:rPr lang="en-IN" sz="1600" b="0" i="0" u="none" strike="noStrike" dirty="0">
                          <a:solidFill>
                            <a:srgbClr val="000000"/>
                          </a:solidFill>
                          <a:effectLst/>
                          <a:latin typeface="Calibri" panose="020F0502020204030204" pitchFamily="34" charset="0"/>
                        </a:rPr>
                        <a:t>          -   </a:t>
                      </a:r>
                    </a:p>
                  </a:txBody>
                  <a:tcPr marL="6351" marR="6351" marT="6350" marB="0" anchor="b"/>
                </a:tc>
                <a:tc>
                  <a:txBody>
                    <a:bodyPr/>
                    <a:lstStyle/>
                    <a:p>
                      <a:pPr algn="ctr" fontAlgn="b"/>
                      <a:r>
                        <a:rPr lang="en-IN" sz="1600" b="0" i="0" u="none" strike="noStrike">
                          <a:solidFill>
                            <a:srgbClr val="000000"/>
                          </a:solidFill>
                          <a:effectLst/>
                          <a:latin typeface="Calibri" panose="020F0502020204030204" pitchFamily="34" charset="0"/>
                        </a:rPr>
                        <a:t>          -   </a:t>
                      </a:r>
                    </a:p>
                  </a:txBody>
                  <a:tcPr marL="6351" marR="6351" marT="6350" marB="0" anchor="b"/>
                </a:tc>
                <a:tc>
                  <a:txBody>
                    <a:bodyPr/>
                    <a:lstStyle/>
                    <a:p>
                      <a:pPr algn="ctr" fontAlgn="b"/>
                      <a:r>
                        <a:rPr lang="en-IN" sz="1600" b="0" i="0" u="none" strike="noStrike">
                          <a:solidFill>
                            <a:srgbClr val="000000"/>
                          </a:solidFill>
                          <a:effectLst/>
                          <a:latin typeface="Calibri" panose="020F0502020204030204" pitchFamily="34" charset="0"/>
                        </a:rPr>
                        <a:t>       19.4 </a:t>
                      </a:r>
                    </a:p>
                  </a:txBody>
                  <a:tcPr marL="6351" marR="6351" marT="6350" marB="0" anchor="b"/>
                </a:tc>
                <a:tc>
                  <a:txBody>
                    <a:bodyPr/>
                    <a:lstStyle/>
                    <a:p>
                      <a:pPr algn="ctr" fontAlgn="b"/>
                      <a:r>
                        <a:rPr lang="en-IN" sz="1600" b="0" i="0" u="none" strike="noStrike">
                          <a:solidFill>
                            <a:srgbClr val="000000"/>
                          </a:solidFill>
                          <a:effectLst/>
                          <a:latin typeface="Calibri" panose="020F0502020204030204" pitchFamily="34" charset="0"/>
                        </a:rPr>
                        <a:t>    167.1 </a:t>
                      </a:r>
                    </a:p>
                  </a:txBody>
                  <a:tcPr marL="6351" marR="6351" marT="6350" marB="0" anchor="b"/>
                </a:tc>
                <a:tc>
                  <a:txBody>
                    <a:bodyPr/>
                    <a:lstStyle/>
                    <a:p>
                      <a:pPr algn="ctr" fontAlgn="b"/>
                      <a:r>
                        <a:rPr lang="en-IN" sz="1600" b="0" i="0" u="none" strike="noStrike">
                          <a:solidFill>
                            <a:srgbClr val="000000"/>
                          </a:solidFill>
                          <a:effectLst/>
                          <a:latin typeface="Calibri" panose="020F0502020204030204" pitchFamily="34" charset="0"/>
                        </a:rPr>
                        <a:t>       450.9 </a:t>
                      </a:r>
                    </a:p>
                  </a:txBody>
                  <a:tcPr marL="6351" marR="6351" marT="6350" marB="0" anchor="b"/>
                </a:tc>
                <a:extLst>
                  <a:ext uri="{0D108BD9-81ED-4DB2-BD59-A6C34878D82A}">
                    <a16:rowId xmlns="" xmlns:a16="http://schemas.microsoft.com/office/drawing/2014/main" val="3462485576"/>
                  </a:ext>
                </a:extLst>
              </a:tr>
              <a:tr h="271547">
                <a:tc>
                  <a:txBody>
                    <a:bodyPr/>
                    <a:lstStyle/>
                    <a:p>
                      <a:pPr algn="l" fontAlgn="b"/>
                      <a:r>
                        <a:rPr lang="en-IN" sz="1600" b="1" u="none" strike="noStrike">
                          <a:effectLst/>
                        </a:rPr>
                        <a:t> Total Revenues </a:t>
                      </a:r>
                      <a:endParaRPr lang="en-IN" sz="1600" b="1" i="0" u="none" strike="noStrike">
                        <a:solidFill>
                          <a:srgbClr val="000000"/>
                        </a:solidFill>
                        <a:effectLst/>
                        <a:latin typeface="Calibri" panose="020F0502020204030204" pitchFamily="34" charset="0"/>
                      </a:endParaRPr>
                    </a:p>
                  </a:txBody>
                  <a:tcPr marL="6351" marR="6351" marT="6350" marB="0" anchor="b"/>
                </a:tc>
                <a:tc>
                  <a:txBody>
                    <a:bodyPr/>
                    <a:lstStyle/>
                    <a:p>
                      <a:pPr algn="ctr" fontAlgn="b"/>
                      <a:r>
                        <a:rPr lang="en-IN" sz="1600" b="1" i="0" u="none" strike="noStrike" dirty="0">
                          <a:solidFill>
                            <a:srgbClr val="000000"/>
                          </a:solidFill>
                          <a:effectLst/>
                          <a:latin typeface="Calibri" panose="020F0502020204030204" pitchFamily="34" charset="0"/>
                        </a:rPr>
                        <a:t>     </a:t>
                      </a:r>
                      <a:r>
                        <a:rPr lang="en-IN" sz="1600" b="1" i="0" u="none" strike="noStrike" dirty="0" smtClean="0">
                          <a:solidFill>
                            <a:srgbClr val="000000"/>
                          </a:solidFill>
                          <a:effectLst/>
                          <a:latin typeface="Calibri" panose="020F0502020204030204" pitchFamily="34" charset="0"/>
                        </a:rPr>
                        <a:t>11.2 </a:t>
                      </a:r>
                      <a:endParaRPr lang="en-IN" sz="1600" b="1" i="0" u="none" strike="noStrike" dirty="0">
                        <a:solidFill>
                          <a:srgbClr val="000000"/>
                        </a:solidFill>
                        <a:effectLst/>
                        <a:latin typeface="Calibri" panose="020F0502020204030204" pitchFamily="34" charset="0"/>
                      </a:endParaRPr>
                    </a:p>
                  </a:txBody>
                  <a:tcPr marL="6351" marR="6351" marT="6350" marB="0" anchor="b"/>
                </a:tc>
                <a:tc>
                  <a:txBody>
                    <a:bodyPr/>
                    <a:lstStyle/>
                    <a:p>
                      <a:pPr algn="ctr" fontAlgn="b"/>
                      <a:r>
                        <a:rPr lang="en-IN" sz="1600" b="1" i="0" u="none" strike="noStrike" dirty="0">
                          <a:solidFill>
                            <a:srgbClr val="000000"/>
                          </a:solidFill>
                          <a:effectLst/>
                          <a:latin typeface="Calibri" panose="020F0502020204030204" pitchFamily="34" charset="0"/>
                        </a:rPr>
                        <a:t>     60.4 </a:t>
                      </a:r>
                    </a:p>
                  </a:txBody>
                  <a:tcPr marL="6351" marR="6351" marT="6350" marB="0" anchor="b"/>
                </a:tc>
                <a:tc>
                  <a:txBody>
                    <a:bodyPr/>
                    <a:lstStyle/>
                    <a:p>
                      <a:pPr algn="ctr" fontAlgn="b"/>
                      <a:r>
                        <a:rPr lang="en-IN" sz="1600" b="1" i="0" u="none" strike="noStrike" dirty="0">
                          <a:solidFill>
                            <a:srgbClr val="000000"/>
                          </a:solidFill>
                          <a:effectLst/>
                          <a:latin typeface="Calibri" panose="020F0502020204030204" pitchFamily="34" charset="0"/>
                        </a:rPr>
                        <a:t>    239.8 </a:t>
                      </a:r>
                    </a:p>
                  </a:txBody>
                  <a:tcPr marL="6351" marR="6351" marT="6350" marB="0" anchor="b"/>
                </a:tc>
                <a:tc>
                  <a:txBody>
                    <a:bodyPr/>
                    <a:lstStyle/>
                    <a:p>
                      <a:pPr algn="ctr" fontAlgn="b"/>
                      <a:r>
                        <a:rPr lang="en-IN" sz="1600" b="1" i="0" u="none" strike="noStrike" dirty="0">
                          <a:solidFill>
                            <a:srgbClr val="000000"/>
                          </a:solidFill>
                          <a:effectLst/>
                          <a:latin typeface="Calibri" panose="020F0502020204030204" pitchFamily="34" charset="0"/>
                        </a:rPr>
                        <a:t>    691.8 </a:t>
                      </a:r>
                    </a:p>
                  </a:txBody>
                  <a:tcPr marL="6351" marR="6351" marT="6350" marB="0" anchor="b"/>
                </a:tc>
                <a:tc>
                  <a:txBody>
                    <a:bodyPr/>
                    <a:lstStyle/>
                    <a:p>
                      <a:pPr algn="ctr" fontAlgn="b"/>
                      <a:r>
                        <a:rPr lang="en-IN" sz="1600" b="1" i="0" u="none" strike="noStrike" dirty="0">
                          <a:solidFill>
                            <a:srgbClr val="000000"/>
                          </a:solidFill>
                          <a:effectLst/>
                          <a:latin typeface="Calibri" panose="020F0502020204030204" pitchFamily="34" charset="0"/>
                        </a:rPr>
                        <a:t>    1,632.7 </a:t>
                      </a:r>
                    </a:p>
                  </a:txBody>
                  <a:tcPr marL="6351" marR="6351" marT="6350" marB="0" anchor="b"/>
                </a:tc>
                <a:extLst>
                  <a:ext uri="{0D108BD9-81ED-4DB2-BD59-A6C34878D82A}">
                    <a16:rowId xmlns="" xmlns:a16="http://schemas.microsoft.com/office/drawing/2014/main" val="2706598729"/>
                  </a:ext>
                </a:extLst>
              </a:tr>
              <a:tr h="271547">
                <a:tc>
                  <a:txBody>
                    <a:bodyPr/>
                    <a:lstStyle/>
                    <a:p>
                      <a:pPr algn="l" fontAlgn="b"/>
                      <a:endParaRPr lang="en-IN" sz="1600" b="1" i="0" u="none" strike="noStrike" dirty="0">
                        <a:solidFill>
                          <a:srgbClr val="000000"/>
                        </a:solidFill>
                        <a:effectLst/>
                        <a:latin typeface="Calibri" panose="020F0502020204030204" pitchFamily="34" charset="0"/>
                      </a:endParaRPr>
                    </a:p>
                  </a:txBody>
                  <a:tcPr marL="6351" marR="6351" marT="6350" marB="0" anchor="b">
                    <a:solidFill>
                      <a:schemeClr val="bg1">
                        <a:lumMod val="75000"/>
                      </a:schemeClr>
                    </a:solidFill>
                  </a:tcPr>
                </a:tc>
                <a:tc>
                  <a:txBody>
                    <a:bodyPr/>
                    <a:lstStyle/>
                    <a:p>
                      <a:pPr algn="ctr" fontAlgn="b"/>
                      <a:endParaRPr lang="en-IN" sz="1600" b="0" i="0" u="none" strike="noStrike" dirty="0">
                        <a:solidFill>
                          <a:srgbClr val="000000"/>
                        </a:solidFill>
                        <a:effectLst/>
                        <a:latin typeface="Calibri" panose="020F0502020204030204" pitchFamily="34" charset="0"/>
                      </a:endParaRPr>
                    </a:p>
                  </a:txBody>
                  <a:tcPr marL="6351" marR="6351" marT="6350" marB="0" anchor="b">
                    <a:solidFill>
                      <a:schemeClr val="bg1">
                        <a:lumMod val="75000"/>
                      </a:schemeClr>
                    </a:solidFill>
                  </a:tcPr>
                </a:tc>
                <a:tc>
                  <a:txBody>
                    <a:bodyPr/>
                    <a:lstStyle/>
                    <a:p>
                      <a:pPr algn="ctr" fontAlgn="b"/>
                      <a:endParaRPr lang="en-IN" sz="1600" b="0" i="0" u="none" strike="noStrike" dirty="0">
                        <a:solidFill>
                          <a:srgbClr val="000000"/>
                        </a:solidFill>
                        <a:effectLst/>
                        <a:latin typeface="Calibri" panose="020F0502020204030204" pitchFamily="34" charset="0"/>
                      </a:endParaRPr>
                    </a:p>
                  </a:txBody>
                  <a:tcPr marL="6351" marR="6351" marT="6350" marB="0" anchor="b">
                    <a:solidFill>
                      <a:schemeClr val="bg1">
                        <a:lumMod val="75000"/>
                      </a:schemeClr>
                    </a:solidFill>
                  </a:tcPr>
                </a:tc>
                <a:tc>
                  <a:txBody>
                    <a:bodyPr/>
                    <a:lstStyle/>
                    <a:p>
                      <a:pPr algn="ctr" fontAlgn="b"/>
                      <a:endParaRPr lang="en-IN" sz="1600" b="0" i="0" u="none" strike="noStrike" dirty="0">
                        <a:solidFill>
                          <a:srgbClr val="000000"/>
                        </a:solidFill>
                        <a:effectLst/>
                        <a:latin typeface="Calibri" panose="020F0502020204030204" pitchFamily="34" charset="0"/>
                      </a:endParaRPr>
                    </a:p>
                  </a:txBody>
                  <a:tcPr marL="6351" marR="6351" marT="6350" marB="0" anchor="b">
                    <a:solidFill>
                      <a:schemeClr val="bg1">
                        <a:lumMod val="75000"/>
                      </a:schemeClr>
                    </a:solidFill>
                  </a:tcPr>
                </a:tc>
                <a:tc>
                  <a:txBody>
                    <a:bodyPr/>
                    <a:lstStyle/>
                    <a:p>
                      <a:pPr algn="ctr" fontAlgn="b"/>
                      <a:endParaRPr lang="en-IN" sz="1600" b="0" i="0" u="none" strike="noStrike" dirty="0">
                        <a:solidFill>
                          <a:srgbClr val="000000"/>
                        </a:solidFill>
                        <a:effectLst/>
                        <a:latin typeface="Calibri" panose="020F0502020204030204" pitchFamily="34" charset="0"/>
                      </a:endParaRPr>
                    </a:p>
                  </a:txBody>
                  <a:tcPr marL="6351" marR="6351" marT="6350" marB="0" anchor="b">
                    <a:solidFill>
                      <a:schemeClr val="bg1">
                        <a:lumMod val="75000"/>
                      </a:schemeClr>
                    </a:solidFill>
                  </a:tcPr>
                </a:tc>
                <a:tc>
                  <a:txBody>
                    <a:bodyPr/>
                    <a:lstStyle/>
                    <a:p>
                      <a:pPr algn="ctr" fontAlgn="b"/>
                      <a:endParaRPr lang="en-IN" sz="1600" b="0" i="0" u="none" strike="noStrike" dirty="0">
                        <a:solidFill>
                          <a:srgbClr val="000000"/>
                        </a:solidFill>
                        <a:effectLst/>
                        <a:latin typeface="Calibri" panose="020F0502020204030204" pitchFamily="34" charset="0"/>
                      </a:endParaRPr>
                    </a:p>
                  </a:txBody>
                  <a:tcPr marL="6351" marR="6351" marT="6350" marB="0" anchor="b">
                    <a:solidFill>
                      <a:schemeClr val="bg1">
                        <a:lumMod val="75000"/>
                      </a:schemeClr>
                    </a:solidFill>
                  </a:tcPr>
                </a:tc>
                <a:extLst>
                  <a:ext uri="{0D108BD9-81ED-4DB2-BD59-A6C34878D82A}">
                    <a16:rowId xmlns="" xmlns:a16="http://schemas.microsoft.com/office/drawing/2014/main" val="1520211764"/>
                  </a:ext>
                </a:extLst>
              </a:tr>
              <a:tr h="271547">
                <a:tc>
                  <a:txBody>
                    <a:bodyPr/>
                    <a:lstStyle/>
                    <a:p>
                      <a:pPr algn="l" fontAlgn="b"/>
                      <a:r>
                        <a:rPr lang="en-IN" sz="1600" b="0" i="0" u="none" strike="noStrike" dirty="0">
                          <a:solidFill>
                            <a:srgbClr val="000000"/>
                          </a:solidFill>
                          <a:effectLst/>
                          <a:latin typeface="Calibri" panose="020F0502020204030204" pitchFamily="34" charset="0"/>
                        </a:rPr>
                        <a:t> Direct Cost </a:t>
                      </a:r>
                    </a:p>
                  </a:txBody>
                  <a:tcPr marL="6351" marR="6351" marT="6350" marB="0" anchor="b"/>
                </a:tc>
                <a:tc>
                  <a:txBody>
                    <a:bodyPr/>
                    <a:lstStyle/>
                    <a:p>
                      <a:pPr algn="ctr" fontAlgn="b"/>
                      <a:r>
                        <a:rPr lang="en-IN" sz="1600" b="0" i="0" u="none" strike="noStrike">
                          <a:solidFill>
                            <a:srgbClr val="000000"/>
                          </a:solidFill>
                          <a:effectLst/>
                          <a:latin typeface="Calibri" panose="020F0502020204030204" pitchFamily="34" charset="0"/>
                        </a:rPr>
                        <a:t>       7.8 </a:t>
                      </a:r>
                    </a:p>
                  </a:txBody>
                  <a:tcPr marL="6351" marR="6351" marT="6350" marB="0" anchor="b"/>
                </a:tc>
                <a:tc>
                  <a:txBody>
                    <a:bodyPr/>
                    <a:lstStyle/>
                    <a:p>
                      <a:pPr algn="ctr" fontAlgn="b"/>
                      <a:r>
                        <a:rPr lang="en-IN" sz="1600" b="0" i="0" u="none" strike="noStrike">
                          <a:solidFill>
                            <a:srgbClr val="000000"/>
                          </a:solidFill>
                          <a:effectLst/>
                          <a:latin typeface="Calibri" panose="020F0502020204030204" pitchFamily="34" charset="0"/>
                        </a:rPr>
                        <a:t>     41.2 </a:t>
                      </a:r>
                    </a:p>
                  </a:txBody>
                  <a:tcPr marL="6351" marR="6351" marT="6350" marB="0" anchor="b"/>
                </a:tc>
                <a:tc>
                  <a:txBody>
                    <a:bodyPr/>
                    <a:lstStyle/>
                    <a:p>
                      <a:pPr algn="ctr" fontAlgn="b"/>
                      <a:r>
                        <a:rPr lang="en-IN" sz="1600" b="0" i="0" u="none" strike="noStrike">
                          <a:solidFill>
                            <a:srgbClr val="000000"/>
                          </a:solidFill>
                          <a:effectLst/>
                          <a:latin typeface="Calibri" panose="020F0502020204030204" pitchFamily="34" charset="0"/>
                        </a:rPr>
                        <a:t>    166.1 </a:t>
                      </a:r>
                    </a:p>
                  </a:txBody>
                  <a:tcPr marL="6351" marR="6351" marT="6350" marB="0" anchor="b"/>
                </a:tc>
                <a:tc>
                  <a:txBody>
                    <a:bodyPr/>
                    <a:lstStyle/>
                    <a:p>
                      <a:pPr algn="ctr" fontAlgn="b"/>
                      <a:r>
                        <a:rPr lang="en-IN" sz="1600" b="0" i="0" u="none" strike="noStrike">
                          <a:solidFill>
                            <a:srgbClr val="000000"/>
                          </a:solidFill>
                          <a:effectLst/>
                          <a:latin typeface="Calibri" panose="020F0502020204030204" pitchFamily="34" charset="0"/>
                        </a:rPr>
                        <a:t>    471.3 </a:t>
                      </a:r>
                    </a:p>
                  </a:txBody>
                  <a:tcPr marL="6351" marR="6351" marT="6350" marB="0" anchor="b"/>
                </a:tc>
                <a:tc>
                  <a:txBody>
                    <a:bodyPr/>
                    <a:lstStyle/>
                    <a:p>
                      <a:pPr algn="ctr" fontAlgn="b"/>
                      <a:r>
                        <a:rPr lang="en-IN" sz="1600" b="0" i="0" u="none" strike="noStrike" dirty="0">
                          <a:solidFill>
                            <a:srgbClr val="000000"/>
                          </a:solidFill>
                          <a:effectLst/>
                          <a:latin typeface="Calibri" panose="020F0502020204030204" pitchFamily="34" charset="0"/>
                        </a:rPr>
                        <a:t>    1,053.7 </a:t>
                      </a:r>
                    </a:p>
                  </a:txBody>
                  <a:tcPr marL="6351" marR="6351" marT="6350" marB="0" anchor="b"/>
                </a:tc>
                <a:extLst>
                  <a:ext uri="{0D108BD9-81ED-4DB2-BD59-A6C34878D82A}">
                    <a16:rowId xmlns="" xmlns:a16="http://schemas.microsoft.com/office/drawing/2014/main" val="3468179667"/>
                  </a:ext>
                </a:extLst>
              </a:tr>
              <a:tr h="271547">
                <a:tc>
                  <a:txBody>
                    <a:bodyPr/>
                    <a:lstStyle/>
                    <a:p>
                      <a:pPr algn="l" fontAlgn="b"/>
                      <a:r>
                        <a:rPr lang="en-IN" sz="1600" b="0" i="0" u="none" strike="noStrike">
                          <a:solidFill>
                            <a:srgbClr val="000000"/>
                          </a:solidFill>
                          <a:effectLst/>
                          <a:latin typeface="Calibri" panose="020F0502020204030204" pitchFamily="34" charset="0"/>
                        </a:rPr>
                        <a:t> Marketing Cost </a:t>
                      </a:r>
                    </a:p>
                  </a:txBody>
                  <a:tcPr marL="6351" marR="6351" marT="6350" marB="0" anchor="b"/>
                </a:tc>
                <a:tc>
                  <a:txBody>
                    <a:bodyPr/>
                    <a:lstStyle/>
                    <a:p>
                      <a:pPr algn="ctr" fontAlgn="b"/>
                      <a:r>
                        <a:rPr lang="en-IN" sz="1600" b="0" i="0" u="none" strike="noStrike">
                          <a:solidFill>
                            <a:srgbClr val="000000"/>
                          </a:solidFill>
                          <a:effectLst/>
                          <a:latin typeface="Calibri" panose="020F0502020204030204" pitchFamily="34" charset="0"/>
                        </a:rPr>
                        <a:t>       1.1 </a:t>
                      </a:r>
                    </a:p>
                  </a:txBody>
                  <a:tcPr marL="6351" marR="6351" marT="6350" marB="0" anchor="b"/>
                </a:tc>
                <a:tc>
                  <a:txBody>
                    <a:bodyPr/>
                    <a:lstStyle/>
                    <a:p>
                      <a:pPr algn="ctr" fontAlgn="b"/>
                      <a:r>
                        <a:rPr lang="en-IN" sz="1600" b="0" i="0" u="none" strike="noStrike">
                          <a:solidFill>
                            <a:srgbClr val="000000"/>
                          </a:solidFill>
                          <a:effectLst/>
                          <a:latin typeface="Calibri" panose="020F0502020204030204" pitchFamily="34" charset="0"/>
                        </a:rPr>
                        <a:t>       7.9 </a:t>
                      </a:r>
                    </a:p>
                  </a:txBody>
                  <a:tcPr marL="6351" marR="6351" marT="6350" marB="0" anchor="b"/>
                </a:tc>
                <a:tc>
                  <a:txBody>
                    <a:bodyPr/>
                    <a:lstStyle/>
                    <a:p>
                      <a:pPr algn="ctr" fontAlgn="b"/>
                      <a:r>
                        <a:rPr lang="en-IN" sz="1600" b="0" i="0" u="none" strike="noStrike">
                          <a:solidFill>
                            <a:srgbClr val="000000"/>
                          </a:solidFill>
                          <a:effectLst/>
                          <a:latin typeface="Calibri" panose="020F0502020204030204" pitchFamily="34" charset="0"/>
                        </a:rPr>
                        <a:t>       33.4 </a:t>
                      </a:r>
                    </a:p>
                  </a:txBody>
                  <a:tcPr marL="6351" marR="6351" marT="6350" marB="0" anchor="b"/>
                </a:tc>
                <a:tc>
                  <a:txBody>
                    <a:bodyPr/>
                    <a:lstStyle/>
                    <a:p>
                      <a:pPr algn="ctr" fontAlgn="b"/>
                      <a:r>
                        <a:rPr lang="en-IN" sz="1600" b="0" i="0" u="none" strike="noStrike">
                          <a:solidFill>
                            <a:srgbClr val="000000"/>
                          </a:solidFill>
                          <a:effectLst/>
                          <a:latin typeface="Calibri" panose="020F0502020204030204" pitchFamily="34" charset="0"/>
                        </a:rPr>
                        <a:t>       94.0 </a:t>
                      </a:r>
                    </a:p>
                  </a:txBody>
                  <a:tcPr marL="6351" marR="6351" marT="6350" marB="0" anchor="b"/>
                </a:tc>
                <a:tc>
                  <a:txBody>
                    <a:bodyPr/>
                    <a:lstStyle/>
                    <a:p>
                      <a:pPr algn="ctr" fontAlgn="b"/>
                      <a:r>
                        <a:rPr lang="en-IN" sz="1600" b="0" i="0" u="none" strike="noStrike" dirty="0">
                          <a:solidFill>
                            <a:srgbClr val="000000"/>
                          </a:solidFill>
                          <a:effectLst/>
                          <a:latin typeface="Calibri" panose="020F0502020204030204" pitchFamily="34" charset="0"/>
                        </a:rPr>
                        <a:t>       216.0 </a:t>
                      </a:r>
                    </a:p>
                  </a:txBody>
                  <a:tcPr marL="6351" marR="6351" marT="6350" marB="0" anchor="b"/>
                </a:tc>
                <a:extLst>
                  <a:ext uri="{0D108BD9-81ED-4DB2-BD59-A6C34878D82A}">
                    <a16:rowId xmlns="" xmlns:a16="http://schemas.microsoft.com/office/drawing/2014/main" val="2625550703"/>
                  </a:ext>
                </a:extLst>
              </a:tr>
              <a:tr h="271547">
                <a:tc>
                  <a:txBody>
                    <a:bodyPr/>
                    <a:lstStyle/>
                    <a:p>
                      <a:pPr algn="l" fontAlgn="b"/>
                      <a:r>
                        <a:rPr lang="en-IN" sz="1600" b="0" i="0" u="none" strike="noStrike" dirty="0">
                          <a:solidFill>
                            <a:srgbClr val="000000"/>
                          </a:solidFill>
                          <a:effectLst/>
                          <a:latin typeface="Calibri" panose="020F0502020204030204" pitchFamily="34" charset="0"/>
                        </a:rPr>
                        <a:t> Employee Cost </a:t>
                      </a:r>
                    </a:p>
                  </a:txBody>
                  <a:tcPr marL="6351" marR="6351" marT="6350" marB="0" anchor="b"/>
                </a:tc>
                <a:tc>
                  <a:txBody>
                    <a:bodyPr/>
                    <a:lstStyle/>
                    <a:p>
                      <a:pPr algn="ctr" fontAlgn="b"/>
                      <a:r>
                        <a:rPr lang="en-IN" sz="1600" b="0" i="0" u="none" strike="noStrike">
                          <a:solidFill>
                            <a:srgbClr val="000000"/>
                          </a:solidFill>
                          <a:effectLst/>
                          <a:latin typeface="Calibri" panose="020F0502020204030204" pitchFamily="34" charset="0"/>
                        </a:rPr>
                        <a:t>       4.4 </a:t>
                      </a:r>
                    </a:p>
                  </a:txBody>
                  <a:tcPr marL="6351" marR="6351" marT="6350" marB="0" anchor="b"/>
                </a:tc>
                <a:tc>
                  <a:txBody>
                    <a:bodyPr/>
                    <a:lstStyle/>
                    <a:p>
                      <a:pPr algn="ctr" fontAlgn="b"/>
                      <a:r>
                        <a:rPr lang="en-IN" sz="1600" b="0" i="0" u="none" strike="noStrike">
                          <a:solidFill>
                            <a:srgbClr val="000000"/>
                          </a:solidFill>
                          <a:effectLst/>
                          <a:latin typeface="Calibri" panose="020F0502020204030204" pitchFamily="34" charset="0"/>
                        </a:rPr>
                        <a:t>     15.7 </a:t>
                      </a:r>
                    </a:p>
                  </a:txBody>
                  <a:tcPr marL="6351" marR="6351" marT="6350" marB="0" anchor="b"/>
                </a:tc>
                <a:tc>
                  <a:txBody>
                    <a:bodyPr/>
                    <a:lstStyle/>
                    <a:p>
                      <a:pPr algn="ctr" fontAlgn="b"/>
                      <a:r>
                        <a:rPr lang="en-IN" sz="1600" b="0" i="0" u="none" strike="noStrike">
                          <a:solidFill>
                            <a:srgbClr val="000000"/>
                          </a:solidFill>
                          <a:effectLst/>
                          <a:latin typeface="Calibri" panose="020F0502020204030204" pitchFamily="34" charset="0"/>
                        </a:rPr>
                        <a:t>       28.3 </a:t>
                      </a:r>
                    </a:p>
                  </a:txBody>
                  <a:tcPr marL="6351" marR="6351" marT="6350" marB="0" anchor="b"/>
                </a:tc>
                <a:tc>
                  <a:txBody>
                    <a:bodyPr/>
                    <a:lstStyle/>
                    <a:p>
                      <a:pPr algn="ctr" fontAlgn="b"/>
                      <a:r>
                        <a:rPr lang="en-IN" sz="1600" b="0" i="0" u="none" strike="noStrike">
                          <a:solidFill>
                            <a:srgbClr val="000000"/>
                          </a:solidFill>
                          <a:effectLst/>
                          <a:latin typeface="Calibri" panose="020F0502020204030204" pitchFamily="34" charset="0"/>
                        </a:rPr>
                        <a:t>       42.0 </a:t>
                      </a:r>
                    </a:p>
                  </a:txBody>
                  <a:tcPr marL="6351" marR="6351" marT="6350" marB="0" anchor="b"/>
                </a:tc>
                <a:tc>
                  <a:txBody>
                    <a:bodyPr/>
                    <a:lstStyle/>
                    <a:p>
                      <a:pPr algn="ctr" fontAlgn="b"/>
                      <a:r>
                        <a:rPr lang="en-IN" sz="1600" b="0" i="0" u="none" strike="noStrike" dirty="0">
                          <a:solidFill>
                            <a:srgbClr val="000000"/>
                          </a:solidFill>
                          <a:effectLst/>
                          <a:latin typeface="Calibri" panose="020F0502020204030204" pitchFamily="34" charset="0"/>
                        </a:rPr>
                        <a:t>          59.1 </a:t>
                      </a:r>
                    </a:p>
                  </a:txBody>
                  <a:tcPr marL="6351" marR="6351" marT="6350" marB="0" anchor="b"/>
                </a:tc>
                <a:extLst>
                  <a:ext uri="{0D108BD9-81ED-4DB2-BD59-A6C34878D82A}">
                    <a16:rowId xmlns="" xmlns:a16="http://schemas.microsoft.com/office/drawing/2014/main" val="2675258660"/>
                  </a:ext>
                </a:extLst>
              </a:tr>
              <a:tr h="314792">
                <a:tc>
                  <a:txBody>
                    <a:bodyPr/>
                    <a:lstStyle/>
                    <a:p>
                      <a:pPr algn="l" fontAlgn="b"/>
                      <a:r>
                        <a:rPr lang="en-IN" sz="1600" b="0" i="0" u="none" strike="noStrike">
                          <a:solidFill>
                            <a:srgbClr val="000000"/>
                          </a:solidFill>
                          <a:effectLst/>
                          <a:latin typeface="Calibri" panose="020F0502020204030204" pitchFamily="34" charset="0"/>
                        </a:rPr>
                        <a:t> Other Corporate Overheads </a:t>
                      </a:r>
                    </a:p>
                  </a:txBody>
                  <a:tcPr marL="6351" marR="6351" marT="6350" marB="0" anchor="b"/>
                </a:tc>
                <a:tc>
                  <a:txBody>
                    <a:bodyPr/>
                    <a:lstStyle/>
                    <a:p>
                      <a:pPr algn="ctr" fontAlgn="b"/>
                      <a:r>
                        <a:rPr lang="en-IN" sz="1600" b="0" i="0" u="none" strike="noStrike">
                          <a:solidFill>
                            <a:srgbClr val="000000"/>
                          </a:solidFill>
                          <a:effectLst/>
                          <a:latin typeface="Calibri" panose="020F0502020204030204" pitchFamily="34" charset="0"/>
                        </a:rPr>
                        <a:t>       4.4 </a:t>
                      </a:r>
                    </a:p>
                  </a:txBody>
                  <a:tcPr marL="6351" marR="6351" marT="6350" marB="0" anchor="b"/>
                </a:tc>
                <a:tc>
                  <a:txBody>
                    <a:bodyPr/>
                    <a:lstStyle/>
                    <a:p>
                      <a:pPr algn="ctr" fontAlgn="b"/>
                      <a:r>
                        <a:rPr lang="en-IN" sz="1600" b="0" i="0" u="none" strike="noStrike">
                          <a:solidFill>
                            <a:srgbClr val="000000"/>
                          </a:solidFill>
                          <a:effectLst/>
                          <a:latin typeface="Calibri" panose="020F0502020204030204" pitchFamily="34" charset="0"/>
                        </a:rPr>
                        <a:t>     11.2 </a:t>
                      </a:r>
                    </a:p>
                  </a:txBody>
                  <a:tcPr marL="6351" marR="6351" marT="6350" marB="0" anchor="b"/>
                </a:tc>
                <a:tc>
                  <a:txBody>
                    <a:bodyPr/>
                    <a:lstStyle/>
                    <a:p>
                      <a:pPr algn="ctr" fontAlgn="b"/>
                      <a:r>
                        <a:rPr lang="en-IN" sz="1600" b="0" i="0" u="none" strike="noStrike">
                          <a:solidFill>
                            <a:srgbClr val="000000"/>
                          </a:solidFill>
                          <a:effectLst/>
                          <a:latin typeface="Calibri" panose="020F0502020204030204" pitchFamily="34" charset="0"/>
                        </a:rPr>
                        <a:t>       14.8 </a:t>
                      </a:r>
                    </a:p>
                  </a:txBody>
                  <a:tcPr marL="6351" marR="6351" marT="6350" marB="0" anchor="b"/>
                </a:tc>
                <a:tc>
                  <a:txBody>
                    <a:bodyPr/>
                    <a:lstStyle/>
                    <a:p>
                      <a:pPr algn="ctr" fontAlgn="b"/>
                      <a:r>
                        <a:rPr lang="en-IN" sz="1600" b="0" i="0" u="none" strike="noStrike">
                          <a:solidFill>
                            <a:srgbClr val="000000"/>
                          </a:solidFill>
                          <a:effectLst/>
                          <a:latin typeface="Calibri" panose="020F0502020204030204" pitchFamily="34" charset="0"/>
                        </a:rPr>
                        <a:t>       25.4 </a:t>
                      </a:r>
                    </a:p>
                  </a:txBody>
                  <a:tcPr marL="6351" marR="6351" marT="6350" marB="0" anchor="b"/>
                </a:tc>
                <a:tc>
                  <a:txBody>
                    <a:bodyPr/>
                    <a:lstStyle/>
                    <a:p>
                      <a:pPr algn="ctr" fontAlgn="b"/>
                      <a:r>
                        <a:rPr lang="en-IN" sz="1600" b="0" i="0" u="none" strike="noStrike" dirty="0">
                          <a:solidFill>
                            <a:srgbClr val="000000"/>
                          </a:solidFill>
                          <a:effectLst/>
                          <a:latin typeface="Calibri" panose="020F0502020204030204" pitchFamily="34" charset="0"/>
                        </a:rPr>
                        <a:t>          44.9 </a:t>
                      </a:r>
                    </a:p>
                  </a:txBody>
                  <a:tcPr marL="6351" marR="6351" marT="6350" marB="0" anchor="b"/>
                </a:tc>
                <a:extLst>
                  <a:ext uri="{0D108BD9-81ED-4DB2-BD59-A6C34878D82A}">
                    <a16:rowId xmlns="" xmlns:a16="http://schemas.microsoft.com/office/drawing/2014/main" val="1191750027"/>
                  </a:ext>
                </a:extLst>
              </a:tr>
              <a:tr h="447472">
                <a:tc>
                  <a:txBody>
                    <a:bodyPr/>
                    <a:lstStyle/>
                    <a:p>
                      <a:pPr algn="l" fontAlgn="b"/>
                      <a:r>
                        <a:rPr lang="en-IN" sz="1800" b="1" i="0" u="none" strike="noStrike" dirty="0">
                          <a:solidFill>
                            <a:srgbClr val="000000"/>
                          </a:solidFill>
                          <a:effectLst/>
                          <a:latin typeface="Calibri" panose="020F0502020204030204" pitchFamily="34" charset="0"/>
                        </a:rPr>
                        <a:t> Total Cost </a:t>
                      </a:r>
                    </a:p>
                  </a:txBody>
                  <a:tcPr marL="6351" marR="6351" marT="6350" marB="0" anchor="ctr">
                    <a:solidFill>
                      <a:schemeClr val="tx1">
                        <a:lumMod val="50000"/>
                        <a:lumOff val="50000"/>
                      </a:schemeClr>
                    </a:solidFill>
                  </a:tcPr>
                </a:tc>
                <a:tc>
                  <a:txBody>
                    <a:bodyPr/>
                    <a:lstStyle/>
                    <a:p>
                      <a:pPr algn="ctr" fontAlgn="b"/>
                      <a:r>
                        <a:rPr lang="en-IN" sz="1600" b="1" i="0" u="none" strike="noStrike">
                          <a:solidFill>
                            <a:srgbClr val="000000"/>
                          </a:solidFill>
                          <a:effectLst/>
                          <a:latin typeface="Calibri" panose="020F0502020204030204" pitchFamily="34" charset="0"/>
                        </a:rPr>
                        <a:t>     17.7 </a:t>
                      </a:r>
                    </a:p>
                  </a:txBody>
                  <a:tcPr marL="6351" marR="6351" marT="6350" marB="0" anchor="b">
                    <a:solidFill>
                      <a:schemeClr val="tx1">
                        <a:lumMod val="50000"/>
                        <a:lumOff val="50000"/>
                      </a:schemeClr>
                    </a:solidFill>
                  </a:tcPr>
                </a:tc>
                <a:tc>
                  <a:txBody>
                    <a:bodyPr/>
                    <a:lstStyle/>
                    <a:p>
                      <a:pPr algn="ctr" fontAlgn="b"/>
                      <a:r>
                        <a:rPr lang="en-IN" sz="1600" b="1" i="0" u="none" strike="noStrike">
                          <a:solidFill>
                            <a:srgbClr val="000000"/>
                          </a:solidFill>
                          <a:effectLst/>
                          <a:latin typeface="Calibri" panose="020F0502020204030204" pitchFamily="34" charset="0"/>
                        </a:rPr>
                        <a:t>     76.0 </a:t>
                      </a:r>
                    </a:p>
                  </a:txBody>
                  <a:tcPr marL="6351" marR="6351" marT="6350" marB="0" anchor="b">
                    <a:solidFill>
                      <a:schemeClr val="tx1">
                        <a:lumMod val="50000"/>
                        <a:lumOff val="50000"/>
                      </a:schemeClr>
                    </a:solidFill>
                  </a:tcPr>
                </a:tc>
                <a:tc>
                  <a:txBody>
                    <a:bodyPr/>
                    <a:lstStyle/>
                    <a:p>
                      <a:pPr algn="ctr" fontAlgn="b"/>
                      <a:r>
                        <a:rPr lang="en-IN" sz="1600" b="1" i="0" u="none" strike="noStrike">
                          <a:solidFill>
                            <a:srgbClr val="000000"/>
                          </a:solidFill>
                          <a:effectLst/>
                          <a:latin typeface="Calibri" panose="020F0502020204030204" pitchFamily="34" charset="0"/>
                        </a:rPr>
                        <a:t>    242.6 </a:t>
                      </a:r>
                    </a:p>
                  </a:txBody>
                  <a:tcPr marL="6351" marR="6351" marT="6350" marB="0" anchor="b">
                    <a:solidFill>
                      <a:schemeClr val="tx1">
                        <a:lumMod val="50000"/>
                        <a:lumOff val="50000"/>
                      </a:schemeClr>
                    </a:solidFill>
                  </a:tcPr>
                </a:tc>
                <a:tc>
                  <a:txBody>
                    <a:bodyPr/>
                    <a:lstStyle/>
                    <a:p>
                      <a:pPr algn="ctr" fontAlgn="b"/>
                      <a:r>
                        <a:rPr lang="en-IN" sz="1600" b="1" i="0" u="none" strike="noStrike">
                          <a:solidFill>
                            <a:srgbClr val="000000"/>
                          </a:solidFill>
                          <a:effectLst/>
                          <a:latin typeface="Calibri" panose="020F0502020204030204" pitchFamily="34" charset="0"/>
                        </a:rPr>
                        <a:t>    632.8 </a:t>
                      </a:r>
                    </a:p>
                  </a:txBody>
                  <a:tcPr marL="6351" marR="6351" marT="6350" marB="0" anchor="b">
                    <a:solidFill>
                      <a:schemeClr val="tx1">
                        <a:lumMod val="50000"/>
                        <a:lumOff val="50000"/>
                      </a:schemeClr>
                    </a:solidFill>
                  </a:tcPr>
                </a:tc>
                <a:tc>
                  <a:txBody>
                    <a:bodyPr/>
                    <a:lstStyle/>
                    <a:p>
                      <a:pPr algn="ctr" fontAlgn="b"/>
                      <a:r>
                        <a:rPr lang="en-IN" sz="1600" b="1" i="0" u="none" strike="noStrike" dirty="0">
                          <a:solidFill>
                            <a:srgbClr val="000000"/>
                          </a:solidFill>
                          <a:effectLst/>
                          <a:latin typeface="Calibri" panose="020F0502020204030204" pitchFamily="34" charset="0"/>
                        </a:rPr>
                        <a:t>    1,373.7 </a:t>
                      </a:r>
                    </a:p>
                  </a:txBody>
                  <a:tcPr marL="6351" marR="6351" marT="6350" marB="0" anchor="b">
                    <a:solidFill>
                      <a:schemeClr val="tx1">
                        <a:lumMod val="50000"/>
                        <a:lumOff val="50000"/>
                      </a:schemeClr>
                    </a:solidFill>
                  </a:tcPr>
                </a:tc>
                <a:extLst>
                  <a:ext uri="{0D108BD9-81ED-4DB2-BD59-A6C34878D82A}">
                    <a16:rowId xmlns="" xmlns:a16="http://schemas.microsoft.com/office/drawing/2014/main" val="2126092994"/>
                  </a:ext>
                </a:extLst>
              </a:tr>
              <a:tr h="271547">
                <a:tc>
                  <a:txBody>
                    <a:bodyPr/>
                    <a:lstStyle/>
                    <a:p>
                      <a:pPr algn="l" fontAlgn="b"/>
                      <a:endParaRPr lang="en-IN" sz="1600" b="1" i="0" u="none" strike="noStrike">
                        <a:solidFill>
                          <a:srgbClr val="000000"/>
                        </a:solidFill>
                        <a:effectLst/>
                        <a:latin typeface="Calibri" panose="020F0502020204030204" pitchFamily="34" charset="0"/>
                      </a:endParaRPr>
                    </a:p>
                  </a:txBody>
                  <a:tcPr marL="6351" marR="6351" marT="6350" marB="0" anchor="b"/>
                </a:tc>
                <a:tc>
                  <a:txBody>
                    <a:bodyPr/>
                    <a:lstStyle/>
                    <a:p>
                      <a:pPr algn="ctr" fontAlgn="b"/>
                      <a:endParaRPr lang="en-IN" sz="1600" b="0" i="0" u="none" strike="noStrike">
                        <a:solidFill>
                          <a:srgbClr val="000000"/>
                        </a:solidFill>
                        <a:effectLst/>
                        <a:latin typeface="Calibri" panose="020F0502020204030204" pitchFamily="34" charset="0"/>
                      </a:endParaRPr>
                    </a:p>
                  </a:txBody>
                  <a:tcPr marL="6351" marR="6351" marT="6350" marB="0" anchor="b"/>
                </a:tc>
                <a:tc>
                  <a:txBody>
                    <a:bodyPr/>
                    <a:lstStyle/>
                    <a:p>
                      <a:pPr algn="ctr" fontAlgn="b"/>
                      <a:endParaRPr lang="en-IN" sz="1600" b="0" i="0" u="none" strike="noStrike" dirty="0">
                        <a:solidFill>
                          <a:srgbClr val="000000"/>
                        </a:solidFill>
                        <a:effectLst/>
                        <a:latin typeface="Calibri" panose="020F0502020204030204" pitchFamily="34" charset="0"/>
                      </a:endParaRPr>
                    </a:p>
                  </a:txBody>
                  <a:tcPr marL="6351" marR="6351" marT="6350" marB="0" anchor="b"/>
                </a:tc>
                <a:tc>
                  <a:txBody>
                    <a:bodyPr/>
                    <a:lstStyle/>
                    <a:p>
                      <a:pPr algn="ctr" fontAlgn="b"/>
                      <a:endParaRPr lang="en-IN" sz="1600" b="0" i="0" u="none" strike="noStrike" dirty="0">
                        <a:solidFill>
                          <a:srgbClr val="000000"/>
                        </a:solidFill>
                        <a:effectLst/>
                        <a:latin typeface="Calibri" panose="020F0502020204030204" pitchFamily="34" charset="0"/>
                      </a:endParaRPr>
                    </a:p>
                  </a:txBody>
                  <a:tcPr marL="6351" marR="6351" marT="6350" marB="0" anchor="b"/>
                </a:tc>
                <a:tc>
                  <a:txBody>
                    <a:bodyPr/>
                    <a:lstStyle/>
                    <a:p>
                      <a:pPr algn="ctr" fontAlgn="b"/>
                      <a:endParaRPr lang="en-IN" sz="1600" b="0" i="0" u="none" strike="noStrike" dirty="0">
                        <a:solidFill>
                          <a:srgbClr val="000000"/>
                        </a:solidFill>
                        <a:effectLst/>
                        <a:latin typeface="Calibri" panose="020F0502020204030204" pitchFamily="34" charset="0"/>
                      </a:endParaRPr>
                    </a:p>
                  </a:txBody>
                  <a:tcPr marL="6351" marR="6351" marT="6350" marB="0" anchor="b"/>
                </a:tc>
                <a:tc>
                  <a:txBody>
                    <a:bodyPr/>
                    <a:lstStyle/>
                    <a:p>
                      <a:pPr algn="ctr" fontAlgn="b"/>
                      <a:endParaRPr lang="en-IN" sz="1600" b="0" i="0" u="none" strike="noStrike" dirty="0">
                        <a:solidFill>
                          <a:srgbClr val="000000"/>
                        </a:solidFill>
                        <a:effectLst/>
                        <a:latin typeface="Calibri" panose="020F0502020204030204" pitchFamily="34" charset="0"/>
                      </a:endParaRPr>
                    </a:p>
                  </a:txBody>
                  <a:tcPr marL="6351" marR="6351" marT="6350" marB="0" anchor="b"/>
                </a:tc>
                <a:extLst>
                  <a:ext uri="{0D108BD9-81ED-4DB2-BD59-A6C34878D82A}">
                    <a16:rowId xmlns="" xmlns:a16="http://schemas.microsoft.com/office/drawing/2014/main" val="3083298279"/>
                  </a:ext>
                </a:extLst>
              </a:tr>
              <a:tr h="271547">
                <a:tc>
                  <a:txBody>
                    <a:bodyPr/>
                    <a:lstStyle/>
                    <a:p>
                      <a:pPr algn="l" fontAlgn="b"/>
                      <a:r>
                        <a:rPr lang="en-IN" sz="1600" b="1" i="0" u="none" strike="noStrike" dirty="0">
                          <a:solidFill>
                            <a:srgbClr val="000000"/>
                          </a:solidFill>
                          <a:effectLst/>
                          <a:latin typeface="Calibri" panose="020F0502020204030204" pitchFamily="34" charset="0"/>
                        </a:rPr>
                        <a:t> EBITDA </a:t>
                      </a:r>
                    </a:p>
                  </a:txBody>
                  <a:tcPr marL="6351" marR="6351" marT="6350" marB="0" anchor="b"/>
                </a:tc>
                <a:tc>
                  <a:txBody>
                    <a:bodyPr/>
                    <a:lstStyle/>
                    <a:p>
                      <a:pPr algn="ctr" fontAlgn="b"/>
                      <a:r>
                        <a:rPr lang="en-IN" sz="1600" b="1" i="0" u="none" strike="noStrike" dirty="0">
                          <a:solidFill>
                            <a:srgbClr val="000000"/>
                          </a:solidFill>
                          <a:effectLst/>
                          <a:latin typeface="Calibri" panose="020F0502020204030204" pitchFamily="34" charset="0"/>
                        </a:rPr>
                        <a:t>      (6.4) </a:t>
                      </a:r>
                    </a:p>
                  </a:txBody>
                  <a:tcPr marL="6351" marR="6351" marT="6350" marB="0" anchor="b"/>
                </a:tc>
                <a:tc>
                  <a:txBody>
                    <a:bodyPr/>
                    <a:lstStyle/>
                    <a:p>
                      <a:pPr algn="ctr" fontAlgn="b"/>
                      <a:r>
                        <a:rPr lang="en-IN" sz="1600" b="1" i="0" u="none" strike="noStrike" dirty="0">
                          <a:solidFill>
                            <a:srgbClr val="000000"/>
                          </a:solidFill>
                          <a:effectLst/>
                          <a:latin typeface="Calibri" panose="020F0502020204030204" pitchFamily="34" charset="0"/>
                        </a:rPr>
                        <a:t>    (15.6) </a:t>
                      </a:r>
                    </a:p>
                  </a:txBody>
                  <a:tcPr marL="6351" marR="6351" marT="6350" marB="0" anchor="b"/>
                </a:tc>
                <a:tc>
                  <a:txBody>
                    <a:bodyPr/>
                    <a:lstStyle/>
                    <a:p>
                      <a:pPr algn="ctr" fontAlgn="b"/>
                      <a:r>
                        <a:rPr lang="en-IN" sz="1600" b="1" i="0" u="none" strike="noStrike" dirty="0">
                          <a:solidFill>
                            <a:srgbClr val="000000"/>
                          </a:solidFill>
                          <a:effectLst/>
                          <a:latin typeface="Calibri" panose="020F0502020204030204" pitchFamily="34" charset="0"/>
                        </a:rPr>
                        <a:t>       (2.9) </a:t>
                      </a:r>
                    </a:p>
                  </a:txBody>
                  <a:tcPr marL="6351" marR="6351" marT="6350" marB="0" anchor="b"/>
                </a:tc>
                <a:tc>
                  <a:txBody>
                    <a:bodyPr/>
                    <a:lstStyle/>
                    <a:p>
                      <a:pPr algn="ctr" fontAlgn="b"/>
                      <a:r>
                        <a:rPr lang="en-IN" sz="1600" b="1" i="0" u="none" strike="noStrike">
                          <a:solidFill>
                            <a:srgbClr val="000000"/>
                          </a:solidFill>
                          <a:effectLst/>
                          <a:latin typeface="Calibri" panose="020F0502020204030204" pitchFamily="34" charset="0"/>
                        </a:rPr>
                        <a:t>       59.1 </a:t>
                      </a:r>
                    </a:p>
                  </a:txBody>
                  <a:tcPr marL="6351" marR="6351" marT="6350" marB="0" anchor="b"/>
                </a:tc>
                <a:tc>
                  <a:txBody>
                    <a:bodyPr/>
                    <a:lstStyle/>
                    <a:p>
                      <a:pPr algn="ctr" fontAlgn="b"/>
                      <a:r>
                        <a:rPr lang="en-IN" sz="1600" b="1" i="0" u="none" strike="noStrike" dirty="0">
                          <a:solidFill>
                            <a:srgbClr val="000000"/>
                          </a:solidFill>
                          <a:effectLst/>
                          <a:latin typeface="Calibri" panose="020F0502020204030204" pitchFamily="34" charset="0"/>
                        </a:rPr>
                        <a:t>       259.0 </a:t>
                      </a:r>
                    </a:p>
                  </a:txBody>
                  <a:tcPr marL="6351" marR="6351" marT="6350" marB="0" anchor="b"/>
                </a:tc>
                <a:extLst>
                  <a:ext uri="{0D108BD9-81ED-4DB2-BD59-A6C34878D82A}">
                    <a16:rowId xmlns="" xmlns:a16="http://schemas.microsoft.com/office/drawing/2014/main" val="4160019792"/>
                  </a:ext>
                </a:extLst>
              </a:tr>
              <a:tr h="271547">
                <a:tc>
                  <a:txBody>
                    <a:bodyPr/>
                    <a:lstStyle/>
                    <a:p>
                      <a:pPr algn="l" fontAlgn="b"/>
                      <a:endParaRPr lang="en-IN" sz="1600" b="0" i="0" u="none" strike="noStrike" dirty="0">
                        <a:solidFill>
                          <a:srgbClr val="000000"/>
                        </a:solidFill>
                        <a:effectLst/>
                        <a:latin typeface="Calibri" panose="020F0502020204030204" pitchFamily="34" charset="0"/>
                      </a:endParaRPr>
                    </a:p>
                  </a:txBody>
                  <a:tcPr marL="6351" marR="6351" marT="6350" marB="0" anchor="b"/>
                </a:tc>
                <a:tc>
                  <a:txBody>
                    <a:bodyPr/>
                    <a:lstStyle/>
                    <a:p>
                      <a:pPr algn="ctr" fontAlgn="b"/>
                      <a:endParaRPr lang="en-IN" sz="1600" b="0" i="0" u="none" strike="noStrike">
                        <a:solidFill>
                          <a:srgbClr val="000000"/>
                        </a:solidFill>
                        <a:effectLst/>
                        <a:latin typeface="Calibri" panose="020F0502020204030204" pitchFamily="34" charset="0"/>
                      </a:endParaRPr>
                    </a:p>
                  </a:txBody>
                  <a:tcPr marL="6351" marR="6351" marT="6350" marB="0" anchor="b"/>
                </a:tc>
                <a:tc>
                  <a:txBody>
                    <a:bodyPr/>
                    <a:lstStyle/>
                    <a:p>
                      <a:pPr algn="ctr" fontAlgn="b"/>
                      <a:endParaRPr lang="en-IN" sz="1600" b="0" i="0" u="none" strike="noStrike" dirty="0">
                        <a:solidFill>
                          <a:srgbClr val="000000"/>
                        </a:solidFill>
                        <a:effectLst/>
                        <a:latin typeface="Calibri" panose="020F0502020204030204" pitchFamily="34" charset="0"/>
                      </a:endParaRPr>
                    </a:p>
                  </a:txBody>
                  <a:tcPr marL="6351" marR="6351" marT="6350" marB="0" anchor="b"/>
                </a:tc>
                <a:tc>
                  <a:txBody>
                    <a:bodyPr/>
                    <a:lstStyle/>
                    <a:p>
                      <a:pPr algn="ctr" fontAlgn="b"/>
                      <a:endParaRPr lang="en-IN" sz="1600" b="0" i="0" u="none" strike="noStrike">
                        <a:solidFill>
                          <a:srgbClr val="000000"/>
                        </a:solidFill>
                        <a:effectLst/>
                        <a:latin typeface="Calibri" panose="020F0502020204030204" pitchFamily="34" charset="0"/>
                      </a:endParaRPr>
                    </a:p>
                  </a:txBody>
                  <a:tcPr marL="6351" marR="6351" marT="6350" marB="0" anchor="b"/>
                </a:tc>
                <a:tc>
                  <a:txBody>
                    <a:bodyPr/>
                    <a:lstStyle/>
                    <a:p>
                      <a:pPr algn="ctr" fontAlgn="b"/>
                      <a:endParaRPr lang="en-IN" sz="1600" b="0" i="0" u="none" strike="noStrike">
                        <a:solidFill>
                          <a:srgbClr val="000000"/>
                        </a:solidFill>
                        <a:effectLst/>
                        <a:latin typeface="Calibri" panose="020F0502020204030204" pitchFamily="34" charset="0"/>
                      </a:endParaRPr>
                    </a:p>
                  </a:txBody>
                  <a:tcPr marL="6351" marR="6351" marT="6350" marB="0" anchor="b"/>
                </a:tc>
                <a:tc>
                  <a:txBody>
                    <a:bodyPr/>
                    <a:lstStyle/>
                    <a:p>
                      <a:pPr algn="ctr" fontAlgn="b"/>
                      <a:endParaRPr lang="en-IN" sz="1600" b="0" i="0" u="none" strike="noStrike" dirty="0">
                        <a:solidFill>
                          <a:srgbClr val="000000"/>
                        </a:solidFill>
                        <a:effectLst/>
                        <a:latin typeface="Calibri" panose="020F0502020204030204" pitchFamily="34" charset="0"/>
                      </a:endParaRPr>
                    </a:p>
                  </a:txBody>
                  <a:tcPr marL="6351" marR="6351" marT="6350" marB="0" anchor="b"/>
                </a:tc>
                <a:extLst>
                  <a:ext uri="{0D108BD9-81ED-4DB2-BD59-A6C34878D82A}">
                    <a16:rowId xmlns="" xmlns:a16="http://schemas.microsoft.com/office/drawing/2014/main" val="3177470156"/>
                  </a:ext>
                </a:extLst>
              </a:tr>
              <a:tr h="271547">
                <a:tc>
                  <a:txBody>
                    <a:bodyPr/>
                    <a:lstStyle/>
                    <a:p>
                      <a:pPr algn="l" fontAlgn="b"/>
                      <a:r>
                        <a:rPr lang="en-IN" sz="1600" b="1" i="0" u="none" strike="noStrike">
                          <a:solidFill>
                            <a:srgbClr val="000000"/>
                          </a:solidFill>
                          <a:effectLst/>
                          <a:latin typeface="Calibri" panose="020F0502020204030204" pitchFamily="34" charset="0"/>
                        </a:rPr>
                        <a:t> PBT </a:t>
                      </a:r>
                    </a:p>
                  </a:txBody>
                  <a:tcPr marL="6351" marR="6351" marT="6350" marB="0" anchor="b"/>
                </a:tc>
                <a:tc>
                  <a:txBody>
                    <a:bodyPr/>
                    <a:lstStyle/>
                    <a:p>
                      <a:pPr algn="ctr" fontAlgn="b"/>
                      <a:r>
                        <a:rPr lang="en-IN" sz="1600" b="1" i="0" u="none" strike="noStrike" dirty="0">
                          <a:solidFill>
                            <a:srgbClr val="000000"/>
                          </a:solidFill>
                          <a:effectLst/>
                          <a:latin typeface="Calibri" panose="020F0502020204030204" pitchFamily="34" charset="0"/>
                        </a:rPr>
                        <a:t>    (14.1) </a:t>
                      </a:r>
                    </a:p>
                  </a:txBody>
                  <a:tcPr marL="6351" marR="6351" marT="6350" marB="0" anchor="b"/>
                </a:tc>
                <a:tc>
                  <a:txBody>
                    <a:bodyPr/>
                    <a:lstStyle/>
                    <a:p>
                      <a:pPr algn="ctr" fontAlgn="b"/>
                      <a:r>
                        <a:rPr lang="en-IN" sz="1600" b="1" i="0" u="none" strike="noStrike" dirty="0">
                          <a:solidFill>
                            <a:srgbClr val="000000"/>
                          </a:solidFill>
                          <a:effectLst/>
                          <a:latin typeface="Calibri" panose="020F0502020204030204" pitchFamily="34" charset="0"/>
                        </a:rPr>
                        <a:t>    (24.8) </a:t>
                      </a:r>
                    </a:p>
                  </a:txBody>
                  <a:tcPr marL="6351" marR="6351" marT="6350" marB="0" anchor="b"/>
                </a:tc>
                <a:tc>
                  <a:txBody>
                    <a:bodyPr/>
                    <a:lstStyle/>
                    <a:p>
                      <a:pPr algn="ctr" fontAlgn="b"/>
                      <a:r>
                        <a:rPr lang="en-IN" sz="1600" b="1" i="0" u="none" strike="noStrike" dirty="0">
                          <a:solidFill>
                            <a:srgbClr val="000000"/>
                          </a:solidFill>
                          <a:effectLst/>
                          <a:latin typeface="Calibri" panose="020F0502020204030204" pitchFamily="34" charset="0"/>
                        </a:rPr>
                        <a:t>     (13.2) </a:t>
                      </a:r>
                    </a:p>
                  </a:txBody>
                  <a:tcPr marL="6351" marR="6351" marT="6350" marB="0" anchor="b"/>
                </a:tc>
                <a:tc>
                  <a:txBody>
                    <a:bodyPr/>
                    <a:lstStyle/>
                    <a:p>
                      <a:pPr algn="ctr" fontAlgn="b"/>
                      <a:r>
                        <a:rPr lang="en-IN" sz="1600" b="1" i="0" u="none" strike="noStrike" dirty="0">
                          <a:solidFill>
                            <a:srgbClr val="000000"/>
                          </a:solidFill>
                          <a:effectLst/>
                          <a:latin typeface="Calibri" panose="020F0502020204030204" pitchFamily="34" charset="0"/>
                        </a:rPr>
                        <a:t>       44.6 </a:t>
                      </a:r>
                    </a:p>
                  </a:txBody>
                  <a:tcPr marL="6351" marR="6351" marT="6350" marB="0" anchor="b"/>
                </a:tc>
                <a:tc>
                  <a:txBody>
                    <a:bodyPr/>
                    <a:lstStyle/>
                    <a:p>
                      <a:pPr algn="ctr" fontAlgn="b"/>
                      <a:r>
                        <a:rPr lang="en-IN" sz="1600" b="1" i="0" u="none" strike="noStrike" dirty="0">
                          <a:solidFill>
                            <a:srgbClr val="000000"/>
                          </a:solidFill>
                          <a:effectLst/>
                          <a:latin typeface="Calibri" panose="020F0502020204030204" pitchFamily="34" charset="0"/>
                        </a:rPr>
                        <a:t>       240.6 </a:t>
                      </a:r>
                    </a:p>
                  </a:txBody>
                  <a:tcPr marL="6351" marR="6351" marT="6350" marB="0" anchor="b"/>
                </a:tc>
                <a:extLst>
                  <a:ext uri="{0D108BD9-81ED-4DB2-BD59-A6C34878D82A}">
                    <a16:rowId xmlns="" xmlns:a16="http://schemas.microsoft.com/office/drawing/2014/main" val="1987376415"/>
                  </a:ext>
                </a:extLst>
              </a:tr>
            </a:tbl>
          </a:graphicData>
        </a:graphic>
      </p:graphicFrame>
      <p:sp>
        <p:nvSpPr>
          <p:cNvPr id="10" name="TextBox 9"/>
          <p:cNvSpPr txBox="1"/>
          <p:nvPr/>
        </p:nvSpPr>
        <p:spPr>
          <a:xfrm>
            <a:off x="929640" y="6111240"/>
            <a:ext cx="4889480" cy="369332"/>
          </a:xfrm>
          <a:prstGeom prst="rect">
            <a:avLst/>
          </a:prstGeom>
          <a:noFill/>
        </p:spPr>
        <p:txBody>
          <a:bodyPr wrap="none" rtlCol="0">
            <a:spAutoFit/>
          </a:bodyPr>
          <a:lstStyle/>
          <a:p>
            <a:r>
              <a:rPr lang="en-US" dirty="0" smtClean="0">
                <a:solidFill>
                  <a:schemeClr val="bg1"/>
                </a:solidFill>
              </a:rPr>
              <a:t>Revenue of 163 Cr in 5 years  with EBITDA of 26 Cr</a:t>
            </a:r>
            <a:endParaRPr lang="en-US" dirty="0">
              <a:solidFill>
                <a:schemeClr val="bg1"/>
              </a:solidFill>
            </a:endParaRPr>
          </a:p>
        </p:txBody>
      </p:sp>
    </p:spTree>
    <p:extLst>
      <p:ext uri="{BB962C8B-B14F-4D97-AF65-F5344CB8AC3E}">
        <p14:creationId xmlns="" xmlns:p14="http://schemas.microsoft.com/office/powerpoint/2010/main" val="108191847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 xmlns:a16="http://schemas.microsoft.com/office/drawing/2014/main" id="{0F995ED5-F280-5244-8848-B0FEC0D9E2A8}"/>
              </a:ext>
            </a:extLst>
          </p:cNvPr>
          <p:cNvSpPr/>
          <p:nvPr/>
        </p:nvSpPr>
        <p:spPr>
          <a:xfrm>
            <a:off x="-9728" y="-17670"/>
            <a:ext cx="12201728" cy="75898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itle 1">
            <a:extLst>
              <a:ext uri="{FF2B5EF4-FFF2-40B4-BE49-F238E27FC236}">
                <a16:creationId xmlns="" xmlns:a16="http://schemas.microsoft.com/office/drawing/2014/main" id="{D83EBF44-EBE8-4247-8907-0353B91C666E}"/>
              </a:ext>
            </a:extLst>
          </p:cNvPr>
          <p:cNvSpPr txBox="1">
            <a:spLocks/>
          </p:cNvSpPr>
          <p:nvPr/>
        </p:nvSpPr>
        <p:spPr>
          <a:xfrm>
            <a:off x="902239" y="215854"/>
            <a:ext cx="9965457" cy="444772"/>
          </a:xfrm>
          <a:prstGeom prst="rect">
            <a:avLst/>
          </a:prstGeom>
        </p:spPr>
        <p:txBody>
          <a:bodyPr>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en-US" sz="3200" b="1" dirty="0" smtClean="0">
                <a:solidFill>
                  <a:schemeClr val="tx1">
                    <a:lumMod val="85000"/>
                    <a:lumOff val="15000"/>
                  </a:schemeClr>
                </a:solidFill>
                <a:ea typeface="+mj-ea"/>
                <a:cs typeface="+mj-cs"/>
              </a:rPr>
              <a:t>KEY QUESTION </a:t>
            </a:r>
            <a:endParaRPr kumimoji="0" lang="en-IN" sz="3200" b="1" i="0" u="none" strike="noStrike" kern="1200" cap="none" spc="0" normalizeH="0" baseline="0" noProof="0" dirty="0">
              <a:ln>
                <a:noFill/>
              </a:ln>
              <a:solidFill>
                <a:schemeClr val="tx1">
                  <a:lumMod val="85000"/>
                  <a:lumOff val="15000"/>
                </a:schemeClr>
              </a:solidFill>
              <a:effectLst/>
              <a:uLnTx/>
              <a:uFillTx/>
              <a:ea typeface="+mj-ea"/>
              <a:cs typeface="+mj-cs"/>
            </a:endParaRPr>
          </a:p>
        </p:txBody>
      </p:sp>
      <p:grpSp>
        <p:nvGrpSpPr>
          <p:cNvPr id="2" name="Group 4">
            <a:extLst>
              <a:ext uri="{FF2B5EF4-FFF2-40B4-BE49-F238E27FC236}">
                <a16:creationId xmlns="" xmlns:a16="http://schemas.microsoft.com/office/drawing/2014/main" id="{779A5DE4-54F5-4357-873A-3B31DCED4047}"/>
              </a:ext>
            </a:extLst>
          </p:cNvPr>
          <p:cNvGrpSpPr/>
          <p:nvPr/>
        </p:nvGrpSpPr>
        <p:grpSpPr>
          <a:xfrm>
            <a:off x="411621" y="261918"/>
            <a:ext cx="418879" cy="387135"/>
            <a:chOff x="1458690" y="646176"/>
            <a:chExt cx="551590" cy="509789"/>
          </a:xfrm>
        </p:grpSpPr>
        <p:sp>
          <p:nvSpPr>
            <p:cNvPr id="6" name="Rectangle 5">
              <a:extLst>
                <a:ext uri="{FF2B5EF4-FFF2-40B4-BE49-F238E27FC236}">
                  <a16:creationId xmlns="" xmlns:a16="http://schemas.microsoft.com/office/drawing/2014/main" id="{16952339-6AB3-4E43-8C39-C744FAC6F00B}"/>
                </a:ext>
              </a:extLst>
            </p:cNvPr>
            <p:cNvSpPr/>
            <p:nvPr/>
          </p:nvSpPr>
          <p:spPr>
            <a:xfrm>
              <a:off x="1458690" y="646176"/>
              <a:ext cx="467646" cy="446262"/>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 xmlns:a16="http://schemas.microsoft.com/office/drawing/2014/main" id="{77D3040E-9043-406C-A4B6-BF60818BFC06}"/>
                </a:ext>
              </a:extLst>
            </p:cNvPr>
            <p:cNvSpPr/>
            <p:nvPr/>
          </p:nvSpPr>
          <p:spPr>
            <a:xfrm>
              <a:off x="1550130" y="713232"/>
              <a:ext cx="441862" cy="421657"/>
            </a:xfrm>
            <a:prstGeom prst="rect">
              <a:avLst/>
            </a:prstGeom>
            <a:solidFill>
              <a:srgbClr val="E09A0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 xmlns:a16="http://schemas.microsoft.com/office/drawing/2014/main" id="{33131909-F461-4B1D-B769-2185699C59B1}"/>
                </a:ext>
              </a:extLst>
            </p:cNvPr>
            <p:cNvSpPr/>
            <p:nvPr/>
          </p:nvSpPr>
          <p:spPr>
            <a:xfrm>
              <a:off x="1629378" y="792480"/>
              <a:ext cx="380902" cy="36348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 name="Content Placeholder 2">
            <a:extLst>
              <a:ext uri="{FF2B5EF4-FFF2-40B4-BE49-F238E27FC236}">
                <a16:creationId xmlns:a16="http://schemas.microsoft.com/office/drawing/2014/main" xmlns="" id="{8A27E359-B482-4389-BAD0-96FC71448F42}"/>
              </a:ext>
            </a:extLst>
          </p:cNvPr>
          <p:cNvSpPr txBox="1">
            <a:spLocks/>
          </p:cNvSpPr>
          <p:nvPr/>
        </p:nvSpPr>
        <p:spPr>
          <a:xfrm>
            <a:off x="411480" y="917655"/>
            <a:ext cx="10271760" cy="453945"/>
          </a:xfrm>
          <a:prstGeom prst="rect">
            <a:avLst/>
          </a:prstGeom>
        </p:spPr>
        <p:txBody>
          <a:bodyPr>
            <a:normAutofit/>
          </a:body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1" i="0" u="none" strike="noStrike" kern="1200" cap="none" spc="0" normalizeH="0" noProof="0" dirty="0" smtClean="0">
                <a:ln>
                  <a:noFill/>
                </a:ln>
                <a:solidFill>
                  <a:schemeClr val="bg1"/>
                </a:solidFill>
                <a:effectLst/>
                <a:uLnTx/>
                <a:uFillTx/>
                <a:latin typeface="+mn-lt"/>
                <a:ea typeface="+mn-ea"/>
                <a:cs typeface="+mn-cs"/>
              </a:rPr>
              <a:t>HOW WOULD YOU INCRESE SALES FROM JUST 65 LACS TO 163 CR IN 5 YEARS ? </a:t>
            </a:r>
            <a:endParaRPr kumimoji="0" lang="en-US" sz="2400" b="1" i="0" u="none" strike="noStrike" kern="1200" cap="none" spc="0" normalizeH="0" noProof="0" dirty="0">
              <a:ln>
                <a:noFill/>
              </a:ln>
              <a:solidFill>
                <a:schemeClr val="bg1"/>
              </a:solidFill>
              <a:effectLst/>
              <a:uLnTx/>
              <a:uFillTx/>
              <a:latin typeface="+mn-lt"/>
              <a:ea typeface="+mn-ea"/>
              <a:cs typeface="+mn-cs"/>
            </a:endParaRPr>
          </a:p>
        </p:txBody>
      </p:sp>
      <p:sp>
        <p:nvSpPr>
          <p:cNvPr id="10" name="Rectangle 9">
            <a:extLst>
              <a:ext uri="{FF2B5EF4-FFF2-40B4-BE49-F238E27FC236}">
                <a16:creationId xmlns="" xmlns:a16="http://schemas.microsoft.com/office/drawing/2014/main" id="{F503AEBE-1E03-4684-8C14-3D2431798396}"/>
              </a:ext>
            </a:extLst>
          </p:cNvPr>
          <p:cNvSpPr/>
          <p:nvPr/>
        </p:nvSpPr>
        <p:spPr>
          <a:xfrm>
            <a:off x="1647167" y="1774986"/>
            <a:ext cx="8376417" cy="8745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1" name="Freeform: Shape 119">
            <a:extLst>
              <a:ext uri="{FF2B5EF4-FFF2-40B4-BE49-F238E27FC236}">
                <a16:creationId xmlns="" xmlns:a16="http://schemas.microsoft.com/office/drawing/2014/main" id="{52A9698E-9662-4C29-95B1-61AEB7D9493A}"/>
              </a:ext>
            </a:extLst>
          </p:cNvPr>
          <p:cNvSpPr/>
          <p:nvPr/>
        </p:nvSpPr>
        <p:spPr>
          <a:xfrm rot="20367121">
            <a:off x="1303186" y="1555893"/>
            <a:ext cx="1005337" cy="1167293"/>
          </a:xfrm>
          <a:custGeom>
            <a:avLst/>
            <a:gdLst>
              <a:gd name="connsiteX0" fmla="*/ 1012829 w 1186604"/>
              <a:gd name="connsiteY0" fmla="*/ 1136721 h 1310495"/>
              <a:gd name="connsiteX1" fmla="*/ 173774 w 1186604"/>
              <a:gd name="connsiteY1" fmla="*/ 1136721 h 1310495"/>
              <a:gd name="connsiteX2" fmla="*/ 173774 w 1186604"/>
              <a:gd name="connsiteY2" fmla="*/ 297665 h 1310495"/>
              <a:gd name="connsiteX3" fmla="*/ 479985 w 1186604"/>
              <a:gd name="connsiteY3" fmla="*/ 134752 h 1310495"/>
              <a:gd name="connsiteX4" fmla="*/ 532312 w 1186604"/>
              <a:gd name="connsiteY4" fmla="*/ 129737 h 1310495"/>
              <a:gd name="connsiteX5" fmla="*/ 607559 w 1186604"/>
              <a:gd name="connsiteY5" fmla="*/ 0 h 1310495"/>
              <a:gd name="connsiteX6" fmla="*/ 684485 w 1186604"/>
              <a:gd name="connsiteY6" fmla="*/ 132631 h 1310495"/>
              <a:gd name="connsiteX7" fmla="*/ 706619 w 1186604"/>
              <a:gd name="connsiteY7" fmla="*/ 134752 h 1310495"/>
              <a:gd name="connsiteX8" fmla="*/ 1012829 w 1186604"/>
              <a:gd name="connsiteY8" fmla="*/ 297665 h 1310495"/>
              <a:gd name="connsiteX9" fmla="*/ 1012829 w 1186604"/>
              <a:gd name="connsiteY9" fmla="*/ 1136721 h 13104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86604" h="1310495">
                <a:moveTo>
                  <a:pt x="1012829" y="1136721"/>
                </a:moveTo>
                <a:cubicBezTo>
                  <a:pt x="781130" y="1368420"/>
                  <a:pt x="405473" y="1368420"/>
                  <a:pt x="173774" y="1136721"/>
                </a:cubicBezTo>
                <a:cubicBezTo>
                  <a:pt x="-57925" y="905022"/>
                  <a:pt x="-57925" y="529364"/>
                  <a:pt x="173774" y="297665"/>
                </a:cubicBezTo>
                <a:cubicBezTo>
                  <a:pt x="260661" y="210778"/>
                  <a:pt x="367792" y="156474"/>
                  <a:pt x="479985" y="134752"/>
                </a:cubicBezTo>
                <a:lnTo>
                  <a:pt x="532312" y="129737"/>
                </a:lnTo>
                <a:lnTo>
                  <a:pt x="607559" y="0"/>
                </a:lnTo>
                <a:lnTo>
                  <a:pt x="684485" y="132631"/>
                </a:lnTo>
                <a:lnTo>
                  <a:pt x="706619" y="134752"/>
                </a:lnTo>
                <a:cubicBezTo>
                  <a:pt x="818811" y="156474"/>
                  <a:pt x="925942" y="210778"/>
                  <a:pt x="1012829" y="297665"/>
                </a:cubicBezTo>
                <a:cubicBezTo>
                  <a:pt x="1244529" y="529364"/>
                  <a:pt x="1244529" y="905022"/>
                  <a:pt x="1012829" y="1136721"/>
                </a:cubicBez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 xmlns:a16="http://schemas.microsoft.com/office/drawing/2014/main" id="{A3D8F679-E289-4651-A73C-4E0CCFD9484D}"/>
              </a:ext>
            </a:extLst>
          </p:cNvPr>
          <p:cNvSpPr/>
          <p:nvPr/>
        </p:nvSpPr>
        <p:spPr>
          <a:xfrm>
            <a:off x="1753847" y="4398171"/>
            <a:ext cx="8376416" cy="85337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3" name="Rectangle 12">
            <a:extLst>
              <a:ext uri="{FF2B5EF4-FFF2-40B4-BE49-F238E27FC236}">
                <a16:creationId xmlns="" xmlns:a16="http://schemas.microsoft.com/office/drawing/2014/main" id="{F503AEBE-1E03-4684-8C14-3D2431798396}"/>
              </a:ext>
            </a:extLst>
          </p:cNvPr>
          <p:cNvSpPr/>
          <p:nvPr/>
        </p:nvSpPr>
        <p:spPr>
          <a:xfrm>
            <a:off x="1753847" y="3055146"/>
            <a:ext cx="8376417" cy="8745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4" name="Freeform: Shape 118">
            <a:extLst>
              <a:ext uri="{FF2B5EF4-FFF2-40B4-BE49-F238E27FC236}">
                <a16:creationId xmlns="" xmlns:a16="http://schemas.microsoft.com/office/drawing/2014/main" id="{4CDD7D33-54D4-4394-823C-AF7DCDA47606}"/>
              </a:ext>
            </a:extLst>
          </p:cNvPr>
          <p:cNvSpPr/>
          <p:nvPr/>
        </p:nvSpPr>
        <p:spPr>
          <a:xfrm rot="16200000">
            <a:off x="1179584" y="4241598"/>
            <a:ext cx="1056941" cy="1160329"/>
          </a:xfrm>
          <a:custGeom>
            <a:avLst/>
            <a:gdLst>
              <a:gd name="connsiteX0" fmla="*/ 1186604 w 1186604"/>
              <a:gd name="connsiteY0" fmla="*/ 709375 h 1302677"/>
              <a:gd name="connsiteX1" fmla="*/ 593302 w 1186604"/>
              <a:gd name="connsiteY1" fmla="*/ 1302677 h 1302677"/>
              <a:gd name="connsiteX2" fmla="*/ 0 w 1186604"/>
              <a:gd name="connsiteY2" fmla="*/ 709375 h 1302677"/>
              <a:gd name="connsiteX3" fmla="*/ 473731 w 1186604"/>
              <a:gd name="connsiteY3" fmla="*/ 128127 h 1302677"/>
              <a:gd name="connsiteX4" fmla="*/ 530377 w 1186604"/>
              <a:gd name="connsiteY4" fmla="*/ 122417 h 1302677"/>
              <a:gd name="connsiteX5" fmla="*/ 601378 w 1186604"/>
              <a:gd name="connsiteY5" fmla="*/ 0 h 1302677"/>
              <a:gd name="connsiteX6" fmla="*/ 673383 w 1186604"/>
              <a:gd name="connsiteY6" fmla="*/ 124146 h 1302677"/>
              <a:gd name="connsiteX7" fmla="*/ 712873 w 1186604"/>
              <a:gd name="connsiteY7" fmla="*/ 128127 h 1302677"/>
              <a:gd name="connsiteX8" fmla="*/ 1186604 w 1186604"/>
              <a:gd name="connsiteY8" fmla="*/ 709375 h 13026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86604" h="1302677">
                <a:moveTo>
                  <a:pt x="1186604" y="709375"/>
                </a:moveTo>
                <a:cubicBezTo>
                  <a:pt x="1186604" y="1037047"/>
                  <a:pt x="920974" y="1302677"/>
                  <a:pt x="593302" y="1302677"/>
                </a:cubicBezTo>
                <a:cubicBezTo>
                  <a:pt x="265630" y="1302677"/>
                  <a:pt x="0" y="1037047"/>
                  <a:pt x="0" y="709375"/>
                </a:cubicBezTo>
                <a:cubicBezTo>
                  <a:pt x="0" y="422662"/>
                  <a:pt x="203373" y="183450"/>
                  <a:pt x="473731" y="128127"/>
                </a:cubicBezTo>
                <a:lnTo>
                  <a:pt x="530377" y="122417"/>
                </a:lnTo>
                <a:lnTo>
                  <a:pt x="601378" y="0"/>
                </a:lnTo>
                <a:lnTo>
                  <a:pt x="673383" y="124146"/>
                </a:lnTo>
                <a:lnTo>
                  <a:pt x="712873" y="128127"/>
                </a:lnTo>
                <a:cubicBezTo>
                  <a:pt x="983231" y="183450"/>
                  <a:pt x="1186604" y="422662"/>
                  <a:pt x="1186604" y="709375"/>
                </a:cubicBezTo>
                <a:close/>
              </a:path>
            </a:pathLst>
          </a:custGeom>
          <a:solidFill>
            <a:srgbClr val="E09A0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 xmlns:a16="http://schemas.microsoft.com/office/drawing/2014/main" id="{A8518D7B-A519-46BC-9B88-0E5F6FDDF7E4}"/>
              </a:ext>
            </a:extLst>
          </p:cNvPr>
          <p:cNvSpPr/>
          <p:nvPr/>
        </p:nvSpPr>
        <p:spPr>
          <a:xfrm>
            <a:off x="1323229" y="3057319"/>
            <a:ext cx="882355" cy="882354"/>
          </a:xfrm>
          <a:prstGeom prst="ellipse">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Content Placeholder 2">
            <a:extLst>
              <a:ext uri="{FF2B5EF4-FFF2-40B4-BE49-F238E27FC236}">
                <a16:creationId xmlns="" xmlns:a16="http://schemas.microsoft.com/office/drawing/2014/main" id="{0EEACF84-A37D-4795-8677-D3025801E2A4}"/>
              </a:ext>
            </a:extLst>
          </p:cNvPr>
          <p:cNvSpPr txBox="1">
            <a:spLocks/>
          </p:cNvSpPr>
          <p:nvPr/>
        </p:nvSpPr>
        <p:spPr>
          <a:xfrm>
            <a:off x="2366169" y="3135632"/>
            <a:ext cx="7190027" cy="839929"/>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b="1" dirty="0" smtClean="0"/>
              <a:t>PLUG AND PLAY </a:t>
            </a:r>
            <a:endParaRPr lang="en-US" b="1" dirty="0"/>
          </a:p>
          <a:p>
            <a:pPr marL="0" indent="0">
              <a:lnSpc>
                <a:spcPct val="100000"/>
              </a:lnSpc>
              <a:spcBef>
                <a:spcPts val="0"/>
              </a:spcBef>
              <a:buNone/>
            </a:pPr>
            <a:r>
              <a:rPr lang="en-US" sz="1800" dirty="0" smtClean="0"/>
              <a:t>Have minimum components but very effective and quick solution for all vehicles. </a:t>
            </a:r>
            <a:endParaRPr lang="en-US" sz="1800" dirty="0"/>
          </a:p>
        </p:txBody>
      </p:sp>
      <p:sp>
        <p:nvSpPr>
          <p:cNvPr id="17" name="Content Placeholder 2">
            <a:extLst>
              <a:ext uri="{FF2B5EF4-FFF2-40B4-BE49-F238E27FC236}">
                <a16:creationId xmlns="" xmlns:a16="http://schemas.microsoft.com/office/drawing/2014/main" id="{C86A89F5-744F-42B5-A8E7-B2DD22B30344}"/>
              </a:ext>
            </a:extLst>
          </p:cNvPr>
          <p:cNvSpPr txBox="1">
            <a:spLocks/>
          </p:cNvSpPr>
          <p:nvPr/>
        </p:nvSpPr>
        <p:spPr>
          <a:xfrm>
            <a:off x="2453640" y="4459660"/>
            <a:ext cx="7249940" cy="813380"/>
          </a:xfrm>
          <a:prstGeom prst="rect">
            <a:avLst/>
          </a:prstGeom>
          <a:noFill/>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b="1" dirty="0" smtClean="0"/>
              <a:t>OEM </a:t>
            </a:r>
            <a:endParaRPr lang="en-US" sz="2400" b="1" dirty="0"/>
          </a:p>
          <a:p>
            <a:pPr>
              <a:lnSpc>
                <a:spcPct val="100000"/>
              </a:lnSpc>
              <a:spcBef>
                <a:spcPts val="0"/>
              </a:spcBef>
              <a:buNone/>
            </a:pPr>
            <a:r>
              <a:rPr lang="en-US" sz="1800" dirty="0" smtClean="0"/>
              <a:t>Get OE approved ADAS solution , that will skyrocket the sales, even if it is not factory fitted. </a:t>
            </a:r>
            <a:endParaRPr lang="en-US" sz="1800" dirty="0"/>
          </a:p>
        </p:txBody>
      </p:sp>
      <p:sp>
        <p:nvSpPr>
          <p:cNvPr id="18" name="Rectangle 17">
            <a:extLst>
              <a:ext uri="{FF2B5EF4-FFF2-40B4-BE49-F238E27FC236}">
                <a16:creationId xmlns="" xmlns:a16="http://schemas.microsoft.com/office/drawing/2014/main" id="{A3D8F679-E289-4651-A73C-4E0CCFD9484D}"/>
              </a:ext>
            </a:extLst>
          </p:cNvPr>
          <p:cNvSpPr/>
          <p:nvPr/>
        </p:nvSpPr>
        <p:spPr>
          <a:xfrm>
            <a:off x="1769116" y="5727344"/>
            <a:ext cx="8361147" cy="85337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9" name="Oval 18">
            <a:extLst>
              <a:ext uri="{FF2B5EF4-FFF2-40B4-BE49-F238E27FC236}">
                <a16:creationId xmlns="" xmlns:a16="http://schemas.microsoft.com/office/drawing/2014/main" id="{6FAEE154-5E1C-4636-98C9-292848A8CA4C}"/>
              </a:ext>
            </a:extLst>
          </p:cNvPr>
          <p:cNvSpPr/>
          <p:nvPr/>
        </p:nvSpPr>
        <p:spPr>
          <a:xfrm>
            <a:off x="1323229" y="5703843"/>
            <a:ext cx="882355" cy="882354"/>
          </a:xfrm>
          <a:prstGeom prst="ellipse">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Content Placeholder 2">
            <a:extLst>
              <a:ext uri="{FF2B5EF4-FFF2-40B4-BE49-F238E27FC236}">
                <a16:creationId xmlns="" xmlns:a16="http://schemas.microsoft.com/office/drawing/2014/main" id="{7F401A83-C800-4E2E-81FA-CA5A9C3BA5E4}"/>
              </a:ext>
            </a:extLst>
          </p:cNvPr>
          <p:cNvSpPr txBox="1">
            <a:spLocks/>
          </p:cNvSpPr>
          <p:nvPr/>
        </p:nvSpPr>
        <p:spPr>
          <a:xfrm>
            <a:off x="2409122" y="5731805"/>
            <a:ext cx="7219340" cy="882355"/>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b="1" dirty="0" smtClean="0"/>
              <a:t>MARKETING , CHANNEL PARTNERS AND B2C</a:t>
            </a:r>
            <a:endParaRPr lang="en-US" b="1" dirty="0"/>
          </a:p>
          <a:p>
            <a:pPr>
              <a:lnSpc>
                <a:spcPct val="100000"/>
              </a:lnSpc>
              <a:spcBef>
                <a:spcPts val="0"/>
              </a:spcBef>
              <a:buNone/>
            </a:pPr>
            <a:r>
              <a:rPr lang="en-US" sz="1800" dirty="0" smtClean="0"/>
              <a:t>Launchin</a:t>
            </a:r>
            <a:r>
              <a:rPr lang="en-US" sz="1800" dirty="0" smtClean="0"/>
              <a:t>g it for B2C would definitely help along with the various channel partners that we will create. </a:t>
            </a:r>
            <a:endParaRPr lang="en-US" sz="1800" dirty="0"/>
          </a:p>
        </p:txBody>
      </p:sp>
      <p:sp>
        <p:nvSpPr>
          <p:cNvPr id="21" name="Freeform: Shape 119">
            <a:extLst>
              <a:ext uri="{FF2B5EF4-FFF2-40B4-BE49-F238E27FC236}">
                <a16:creationId xmlns="" xmlns:a16="http://schemas.microsoft.com/office/drawing/2014/main" id="{52A9698E-9662-4C29-95B1-61AEB7D9493A}"/>
              </a:ext>
            </a:extLst>
          </p:cNvPr>
          <p:cNvSpPr/>
          <p:nvPr/>
        </p:nvSpPr>
        <p:spPr>
          <a:xfrm rot="13500000">
            <a:off x="1192263" y="2951787"/>
            <a:ext cx="1056941" cy="1167293"/>
          </a:xfrm>
          <a:custGeom>
            <a:avLst/>
            <a:gdLst>
              <a:gd name="connsiteX0" fmla="*/ 1012829 w 1186604"/>
              <a:gd name="connsiteY0" fmla="*/ 1136721 h 1310495"/>
              <a:gd name="connsiteX1" fmla="*/ 173774 w 1186604"/>
              <a:gd name="connsiteY1" fmla="*/ 1136721 h 1310495"/>
              <a:gd name="connsiteX2" fmla="*/ 173774 w 1186604"/>
              <a:gd name="connsiteY2" fmla="*/ 297665 h 1310495"/>
              <a:gd name="connsiteX3" fmla="*/ 479985 w 1186604"/>
              <a:gd name="connsiteY3" fmla="*/ 134752 h 1310495"/>
              <a:gd name="connsiteX4" fmla="*/ 532312 w 1186604"/>
              <a:gd name="connsiteY4" fmla="*/ 129737 h 1310495"/>
              <a:gd name="connsiteX5" fmla="*/ 607559 w 1186604"/>
              <a:gd name="connsiteY5" fmla="*/ 0 h 1310495"/>
              <a:gd name="connsiteX6" fmla="*/ 684485 w 1186604"/>
              <a:gd name="connsiteY6" fmla="*/ 132631 h 1310495"/>
              <a:gd name="connsiteX7" fmla="*/ 706619 w 1186604"/>
              <a:gd name="connsiteY7" fmla="*/ 134752 h 1310495"/>
              <a:gd name="connsiteX8" fmla="*/ 1012829 w 1186604"/>
              <a:gd name="connsiteY8" fmla="*/ 297665 h 1310495"/>
              <a:gd name="connsiteX9" fmla="*/ 1012829 w 1186604"/>
              <a:gd name="connsiteY9" fmla="*/ 1136721 h 13104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86604" h="1310495">
                <a:moveTo>
                  <a:pt x="1012829" y="1136721"/>
                </a:moveTo>
                <a:cubicBezTo>
                  <a:pt x="781130" y="1368420"/>
                  <a:pt x="405473" y="1368420"/>
                  <a:pt x="173774" y="1136721"/>
                </a:cubicBezTo>
                <a:cubicBezTo>
                  <a:pt x="-57925" y="905022"/>
                  <a:pt x="-57925" y="529364"/>
                  <a:pt x="173774" y="297665"/>
                </a:cubicBezTo>
                <a:cubicBezTo>
                  <a:pt x="260661" y="210778"/>
                  <a:pt x="367792" y="156474"/>
                  <a:pt x="479985" y="134752"/>
                </a:cubicBezTo>
                <a:lnTo>
                  <a:pt x="532312" y="129737"/>
                </a:lnTo>
                <a:lnTo>
                  <a:pt x="607559" y="0"/>
                </a:lnTo>
                <a:lnTo>
                  <a:pt x="684485" y="132631"/>
                </a:lnTo>
                <a:lnTo>
                  <a:pt x="706619" y="134752"/>
                </a:lnTo>
                <a:cubicBezTo>
                  <a:pt x="818811" y="156474"/>
                  <a:pt x="925942" y="210778"/>
                  <a:pt x="1012829" y="297665"/>
                </a:cubicBezTo>
                <a:cubicBezTo>
                  <a:pt x="1244529" y="529364"/>
                  <a:pt x="1244529" y="905022"/>
                  <a:pt x="1012829" y="1136721"/>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 xmlns:a16="http://schemas.microsoft.com/office/drawing/2014/main" id="{A8518D7B-A519-46BC-9B88-0E5F6FDDF7E4}"/>
              </a:ext>
            </a:extLst>
          </p:cNvPr>
          <p:cNvSpPr/>
          <p:nvPr/>
        </p:nvSpPr>
        <p:spPr>
          <a:xfrm>
            <a:off x="1323229" y="3042079"/>
            <a:ext cx="882355" cy="882354"/>
          </a:xfrm>
          <a:prstGeom prst="ellipse">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 xmlns:a16="http://schemas.microsoft.com/office/drawing/2014/main" id="{A8518D7B-A519-46BC-9B88-0E5F6FDDF7E4}"/>
              </a:ext>
            </a:extLst>
          </p:cNvPr>
          <p:cNvSpPr/>
          <p:nvPr/>
        </p:nvSpPr>
        <p:spPr>
          <a:xfrm>
            <a:off x="1338469" y="5678599"/>
            <a:ext cx="882355" cy="882354"/>
          </a:xfrm>
          <a:prstGeom prst="ellipse">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 xmlns:a16="http://schemas.microsoft.com/office/drawing/2014/main" id="{A8518D7B-A519-46BC-9B88-0E5F6FDDF7E4}"/>
              </a:ext>
            </a:extLst>
          </p:cNvPr>
          <p:cNvSpPr/>
          <p:nvPr/>
        </p:nvSpPr>
        <p:spPr>
          <a:xfrm>
            <a:off x="1338469" y="4367959"/>
            <a:ext cx="882355" cy="882354"/>
          </a:xfrm>
          <a:prstGeom prst="ellipse">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 xmlns:a16="http://schemas.microsoft.com/office/drawing/2014/main" id="{A8518D7B-A519-46BC-9B88-0E5F6FDDF7E4}"/>
              </a:ext>
            </a:extLst>
          </p:cNvPr>
          <p:cNvSpPr/>
          <p:nvPr/>
        </p:nvSpPr>
        <p:spPr>
          <a:xfrm>
            <a:off x="1338469" y="1731439"/>
            <a:ext cx="882355" cy="882354"/>
          </a:xfrm>
          <a:prstGeom prst="ellipse">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Content Placeholder 2">
            <a:extLst>
              <a:ext uri="{FF2B5EF4-FFF2-40B4-BE49-F238E27FC236}">
                <a16:creationId xmlns="" xmlns:a16="http://schemas.microsoft.com/office/drawing/2014/main" id="{0EEACF84-A37D-4795-8677-D3025801E2A4}"/>
              </a:ext>
            </a:extLst>
          </p:cNvPr>
          <p:cNvSpPr txBox="1">
            <a:spLocks/>
          </p:cNvSpPr>
          <p:nvPr/>
        </p:nvSpPr>
        <p:spPr>
          <a:xfrm>
            <a:off x="2366169" y="1779272"/>
            <a:ext cx="7190027" cy="839929"/>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b="1" dirty="0" smtClean="0"/>
              <a:t>SUBSCRIPTION </a:t>
            </a:r>
            <a:endParaRPr lang="en-US" b="1" dirty="0"/>
          </a:p>
          <a:p>
            <a:pPr marL="0" indent="0">
              <a:lnSpc>
                <a:spcPct val="100000"/>
              </a:lnSpc>
              <a:spcBef>
                <a:spcPts val="0"/>
              </a:spcBef>
              <a:buNone/>
            </a:pPr>
            <a:r>
              <a:rPr lang="en-US" sz="1800" dirty="0" smtClean="0"/>
              <a:t>Providing SAAS model to B2B customers would definitely see increase in sales based on </a:t>
            </a:r>
            <a:r>
              <a:rPr lang="en-US" sz="1800" dirty="0" err="1" smtClean="0"/>
              <a:t>kms</a:t>
            </a:r>
            <a:r>
              <a:rPr lang="en-US" sz="1800" dirty="0" smtClean="0"/>
              <a:t> reading. 	 </a:t>
            </a:r>
            <a:endParaRPr lang="en-US" sz="1800" dirty="0"/>
          </a:p>
        </p:txBody>
      </p:sp>
      <p:pic>
        <p:nvPicPr>
          <p:cNvPr id="83970" name="Picture 2" descr="Free Subscribe Icon of Line style - Available in SVG, PNG, EPS, AI &amp; Icon  fonts"/>
          <p:cNvPicPr>
            <a:picLocks noChangeAspect="1" noChangeArrowheads="1"/>
          </p:cNvPicPr>
          <p:nvPr/>
        </p:nvPicPr>
        <p:blipFill>
          <a:blip r:embed="rId2" cstate="print"/>
          <a:srcRect/>
          <a:stretch>
            <a:fillRect/>
          </a:stretch>
        </p:blipFill>
        <p:spPr bwMode="auto">
          <a:xfrm>
            <a:off x="1359535" y="1844040"/>
            <a:ext cx="846773" cy="846773"/>
          </a:xfrm>
          <a:prstGeom prst="rect">
            <a:avLst/>
          </a:prstGeom>
          <a:noFill/>
        </p:spPr>
      </p:pic>
      <p:sp>
        <p:nvSpPr>
          <p:cNvPr id="83972" name="AutoShape 4" descr="Plug &amp; Play - Play Button Circle Png Clipart (#3800209) - PinClipar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83974" name="AutoShape 6" descr="Plug &amp; Play - Play Button Circle Png Clipart (#3800209) - PinClipar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83976" name="AutoShape 8" descr="Plug &amp; Play - Play Button Circle Png Clipart (#3800209) - PinClipar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83978" name="AutoShape 10" descr="Plug &amp; Play - Play Button Circle Png Clipart (#3800209) - PinClipar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83980" name="AutoShape 12" descr="Plug &amp; Play - Play Button Circle Png Clipart (#3800209) - PinClipar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83982" name="Picture 14" descr="100% plug &amp; play - plug and play icon PNG image with transparent background  | TOPpng"/>
          <p:cNvPicPr>
            <a:picLocks noChangeAspect="1" noChangeArrowheads="1"/>
          </p:cNvPicPr>
          <p:nvPr/>
        </p:nvPicPr>
        <p:blipFill>
          <a:blip r:embed="rId3" cstate="print"/>
          <a:srcRect/>
          <a:stretch>
            <a:fillRect/>
          </a:stretch>
        </p:blipFill>
        <p:spPr bwMode="auto">
          <a:xfrm>
            <a:off x="1539239" y="3219249"/>
            <a:ext cx="472441" cy="483127"/>
          </a:xfrm>
          <a:prstGeom prst="rect">
            <a:avLst/>
          </a:prstGeom>
          <a:noFill/>
        </p:spPr>
      </p:pic>
      <p:pic>
        <p:nvPicPr>
          <p:cNvPr id="83984" name="Picture 16" descr="Approve Icon PNG Images | Vector and PSD Files | Free Download on Pngtree"/>
          <p:cNvPicPr>
            <a:picLocks noChangeAspect="1" noChangeArrowheads="1"/>
          </p:cNvPicPr>
          <p:nvPr/>
        </p:nvPicPr>
        <p:blipFill>
          <a:blip r:embed="rId4"/>
          <a:srcRect/>
          <a:stretch>
            <a:fillRect/>
          </a:stretch>
        </p:blipFill>
        <p:spPr bwMode="auto">
          <a:xfrm>
            <a:off x="1481455" y="4495800"/>
            <a:ext cx="655003" cy="655003"/>
          </a:xfrm>
          <a:prstGeom prst="rect">
            <a:avLst/>
          </a:prstGeom>
          <a:noFill/>
        </p:spPr>
      </p:pic>
      <p:sp>
        <p:nvSpPr>
          <p:cNvPr id="83986" name="AutoShape 18" descr="Leave A Comment Cancel Reply - Marketing Icon Png Black - Free Transparent  PNG Clipart Images Download"/>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83988" name="AutoShape 20" descr="Marketing Icon - Icon - Free Transparent PNG Download - PNGkey"/>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83990" name="AutoShape 22" descr="Marketing Icon - Icon - Free Transparent PNG Download - PNGkey"/>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83992" name="AutoShape 24" descr="Leave A Comment Cancel Reply - Marketing Icon Png Black - Free Transparent  PNG Clipart Images Download"/>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83994" name="Picture 26" descr="icon-B2B-and-B2C-blue - Open Destinations"/>
          <p:cNvPicPr>
            <a:picLocks noChangeAspect="1" noChangeArrowheads="1"/>
          </p:cNvPicPr>
          <p:nvPr/>
        </p:nvPicPr>
        <p:blipFill>
          <a:blip r:embed="rId5"/>
          <a:srcRect/>
          <a:stretch>
            <a:fillRect/>
          </a:stretch>
        </p:blipFill>
        <p:spPr bwMode="auto">
          <a:xfrm>
            <a:off x="1450975" y="5806440"/>
            <a:ext cx="685800" cy="685800"/>
          </a:xfrm>
          <a:prstGeom prst="rect">
            <a:avLst/>
          </a:prstGeom>
          <a:noFill/>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Rectangle 39">
            <a:extLst>
              <a:ext uri="{FF2B5EF4-FFF2-40B4-BE49-F238E27FC236}">
                <a16:creationId xmlns="" xmlns:a16="http://schemas.microsoft.com/office/drawing/2014/main" id="{D7181891-EAB7-FE43-B400-8E924D3564E0}"/>
              </a:ext>
            </a:extLst>
          </p:cNvPr>
          <p:cNvSpPr/>
          <p:nvPr/>
        </p:nvSpPr>
        <p:spPr>
          <a:xfrm>
            <a:off x="-9728" y="-17670"/>
            <a:ext cx="12201728" cy="77002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itle 1">
            <a:extLst>
              <a:ext uri="{FF2B5EF4-FFF2-40B4-BE49-F238E27FC236}">
                <a16:creationId xmlns="" xmlns:a16="http://schemas.microsoft.com/office/drawing/2014/main" id="{46903475-D2D7-434D-A6EE-A663F43C06C7}"/>
              </a:ext>
            </a:extLst>
          </p:cNvPr>
          <p:cNvSpPr txBox="1">
            <a:spLocks/>
          </p:cNvSpPr>
          <p:nvPr/>
        </p:nvSpPr>
        <p:spPr>
          <a:xfrm>
            <a:off x="902239" y="215854"/>
            <a:ext cx="9965457" cy="444772"/>
          </a:xfrm>
          <a:prstGeom prst="rect">
            <a:avLst/>
          </a:prstGeom>
        </p:spPr>
        <p:txBody>
          <a:bodyPr>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3200" b="1" i="0" u="none" strike="noStrike" kern="1200" cap="none" spc="0" normalizeH="0" baseline="0" noProof="0" dirty="0" smtClean="0">
                <a:ln>
                  <a:noFill/>
                </a:ln>
                <a:solidFill>
                  <a:schemeClr val="tx1">
                    <a:lumMod val="85000"/>
                    <a:lumOff val="15000"/>
                  </a:schemeClr>
                </a:solidFill>
                <a:effectLst/>
                <a:uLnTx/>
                <a:uFillTx/>
                <a:ea typeface="+mj-ea"/>
                <a:cs typeface="+mj-cs"/>
              </a:rPr>
              <a:t>INR</a:t>
            </a:r>
            <a:r>
              <a:rPr kumimoji="0" lang="en-US" sz="3200" b="1" i="0" u="none" strike="noStrike" kern="1200" cap="none" spc="0" normalizeH="0" noProof="0" dirty="0" smtClean="0">
                <a:ln>
                  <a:noFill/>
                </a:ln>
                <a:solidFill>
                  <a:schemeClr val="tx1">
                    <a:lumMod val="85000"/>
                    <a:lumOff val="15000"/>
                  </a:schemeClr>
                </a:solidFill>
                <a:effectLst/>
                <a:uLnTx/>
                <a:uFillTx/>
                <a:ea typeface="+mj-ea"/>
                <a:cs typeface="+mj-cs"/>
              </a:rPr>
              <a:t> 10 </a:t>
            </a:r>
            <a:r>
              <a:rPr kumimoji="0" lang="en-US" sz="3200" b="1" i="0" u="none" strike="noStrike" kern="1200" cap="none" spc="0" normalizeH="0" noProof="0" dirty="0" err="1" smtClean="0">
                <a:ln>
                  <a:noFill/>
                </a:ln>
                <a:solidFill>
                  <a:schemeClr val="tx1">
                    <a:lumMod val="85000"/>
                    <a:lumOff val="15000"/>
                  </a:schemeClr>
                </a:solidFill>
                <a:effectLst/>
                <a:uLnTx/>
                <a:uFillTx/>
                <a:ea typeface="+mj-ea"/>
                <a:cs typeface="+mj-cs"/>
              </a:rPr>
              <a:t>cr</a:t>
            </a:r>
            <a:r>
              <a:rPr kumimoji="0" lang="en-US" sz="3200" b="1" i="0" u="none" strike="noStrike" kern="1200" cap="none" spc="0" normalizeH="0" noProof="0" dirty="0" smtClean="0">
                <a:ln>
                  <a:noFill/>
                </a:ln>
                <a:solidFill>
                  <a:schemeClr val="tx1">
                    <a:lumMod val="85000"/>
                    <a:lumOff val="15000"/>
                  </a:schemeClr>
                </a:solidFill>
                <a:effectLst/>
                <a:uLnTx/>
                <a:uFillTx/>
                <a:ea typeface="+mj-ea"/>
                <a:cs typeface="+mj-cs"/>
              </a:rPr>
              <a:t> raise in 2 years  </a:t>
            </a:r>
            <a:endParaRPr kumimoji="0" lang="en-IN" sz="3200" b="1" i="0" u="none" strike="noStrike" kern="1200" cap="none" spc="0" normalizeH="0" baseline="0" noProof="0" dirty="0">
              <a:ln>
                <a:noFill/>
              </a:ln>
              <a:solidFill>
                <a:schemeClr val="tx1">
                  <a:lumMod val="85000"/>
                  <a:lumOff val="15000"/>
                </a:schemeClr>
              </a:solidFill>
              <a:effectLst/>
              <a:uLnTx/>
              <a:uFillTx/>
              <a:ea typeface="+mj-ea"/>
              <a:cs typeface="+mj-cs"/>
            </a:endParaRPr>
          </a:p>
        </p:txBody>
      </p:sp>
      <p:grpSp>
        <p:nvGrpSpPr>
          <p:cNvPr id="9" name="Group 8">
            <a:extLst>
              <a:ext uri="{FF2B5EF4-FFF2-40B4-BE49-F238E27FC236}">
                <a16:creationId xmlns="" xmlns:a16="http://schemas.microsoft.com/office/drawing/2014/main" id="{EE9C9C95-3EEE-4FF3-BBFA-F9F6CD029F46}"/>
              </a:ext>
            </a:extLst>
          </p:cNvPr>
          <p:cNvGrpSpPr/>
          <p:nvPr/>
        </p:nvGrpSpPr>
        <p:grpSpPr>
          <a:xfrm>
            <a:off x="411621" y="261918"/>
            <a:ext cx="418879" cy="387135"/>
            <a:chOff x="1458690" y="646176"/>
            <a:chExt cx="551590" cy="509789"/>
          </a:xfrm>
        </p:grpSpPr>
        <p:sp>
          <p:nvSpPr>
            <p:cNvPr id="11" name="Rectangle 10">
              <a:extLst>
                <a:ext uri="{FF2B5EF4-FFF2-40B4-BE49-F238E27FC236}">
                  <a16:creationId xmlns="" xmlns:a16="http://schemas.microsoft.com/office/drawing/2014/main" id="{FF4A91A6-CF54-438C-854E-3CF6FB6E9ACB}"/>
                </a:ext>
              </a:extLst>
            </p:cNvPr>
            <p:cNvSpPr/>
            <p:nvPr/>
          </p:nvSpPr>
          <p:spPr>
            <a:xfrm>
              <a:off x="1458690" y="646176"/>
              <a:ext cx="467646" cy="446262"/>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 xmlns:a16="http://schemas.microsoft.com/office/drawing/2014/main" id="{6419F1B3-95AA-467F-9CFD-BE6E528AC36A}"/>
                </a:ext>
              </a:extLst>
            </p:cNvPr>
            <p:cNvSpPr/>
            <p:nvPr/>
          </p:nvSpPr>
          <p:spPr>
            <a:xfrm>
              <a:off x="1550130" y="713232"/>
              <a:ext cx="441862" cy="421657"/>
            </a:xfrm>
            <a:prstGeom prst="rect">
              <a:avLst/>
            </a:prstGeom>
            <a:solidFill>
              <a:srgbClr val="E09A0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 xmlns:a16="http://schemas.microsoft.com/office/drawing/2014/main" id="{82182419-BDA3-4917-9D52-598C0C8E6E58}"/>
                </a:ext>
              </a:extLst>
            </p:cNvPr>
            <p:cNvSpPr/>
            <p:nvPr/>
          </p:nvSpPr>
          <p:spPr>
            <a:xfrm>
              <a:off x="1629378" y="792480"/>
              <a:ext cx="380902" cy="36348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Google Shape;626;p30">
            <a:extLst>
              <a:ext uri="{FF2B5EF4-FFF2-40B4-BE49-F238E27FC236}">
                <a16:creationId xmlns="" xmlns:a16="http://schemas.microsoft.com/office/drawing/2014/main" id="{E47BB6B0-C583-47AF-B47D-87AEF0DB62C4}"/>
              </a:ext>
            </a:extLst>
          </p:cNvPr>
          <p:cNvSpPr txBox="1"/>
          <p:nvPr/>
        </p:nvSpPr>
        <p:spPr>
          <a:xfrm>
            <a:off x="7203688" y="1248937"/>
            <a:ext cx="4339477" cy="4783874"/>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en-US" sz="2400" b="1" i="0" u="none" strike="noStrike" cap="none" dirty="0">
                <a:solidFill>
                  <a:schemeClr val="bg1"/>
                </a:solidFill>
                <a:latin typeface="Roboto"/>
                <a:ea typeface="Roboto"/>
                <a:cs typeface="Roboto"/>
                <a:sym typeface="Roboto"/>
              </a:rPr>
              <a:t>Fund Raise</a:t>
            </a:r>
          </a:p>
          <a:p>
            <a:pPr marL="0" marR="0" lvl="0" indent="0" algn="l" rtl="0">
              <a:lnSpc>
                <a:spcPct val="100000"/>
              </a:lnSpc>
              <a:spcBef>
                <a:spcPts val="0"/>
              </a:spcBef>
              <a:spcAft>
                <a:spcPts val="0"/>
              </a:spcAft>
              <a:buClr>
                <a:srgbClr val="000000"/>
              </a:buClr>
              <a:buSzPts val="2000"/>
              <a:buFont typeface="Arial"/>
              <a:buNone/>
            </a:pPr>
            <a:r>
              <a:rPr lang="en-US" dirty="0" smtClean="0">
                <a:solidFill>
                  <a:schemeClr val="bg1"/>
                </a:solidFill>
                <a:latin typeface="Roboto Light"/>
                <a:sym typeface="Roboto"/>
              </a:rPr>
              <a:t>INR 10 Cr in the next 2 years. Currently we need 3 </a:t>
            </a:r>
            <a:r>
              <a:rPr lang="en-US" dirty="0" err="1" smtClean="0">
                <a:solidFill>
                  <a:schemeClr val="bg1"/>
                </a:solidFill>
                <a:latin typeface="Roboto Light"/>
                <a:sym typeface="Roboto"/>
              </a:rPr>
              <a:t>cr</a:t>
            </a:r>
            <a:r>
              <a:rPr lang="en-US" dirty="0" smtClean="0">
                <a:solidFill>
                  <a:schemeClr val="bg1"/>
                </a:solidFill>
                <a:latin typeface="Roboto Light"/>
                <a:sym typeface="Roboto"/>
              </a:rPr>
              <a:t> at 25% equity </a:t>
            </a:r>
            <a:endParaRPr lang="en-US" dirty="0">
              <a:solidFill>
                <a:schemeClr val="bg1"/>
              </a:solidFill>
              <a:latin typeface="Roboto Light"/>
              <a:sym typeface="Roboto"/>
            </a:endParaRPr>
          </a:p>
          <a:p>
            <a:pPr marL="0" marR="0" lvl="0" indent="0" algn="l" rtl="0">
              <a:lnSpc>
                <a:spcPct val="100000"/>
              </a:lnSpc>
              <a:spcBef>
                <a:spcPts val="0"/>
              </a:spcBef>
              <a:spcAft>
                <a:spcPts val="0"/>
              </a:spcAft>
              <a:buClr>
                <a:srgbClr val="000000"/>
              </a:buClr>
              <a:buSzPts val="2000"/>
              <a:buFont typeface="Arial"/>
              <a:buNone/>
            </a:pPr>
            <a:endParaRPr lang="en-US" sz="2000" b="1" dirty="0">
              <a:solidFill>
                <a:schemeClr val="bg1"/>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2000"/>
              <a:buFont typeface="Arial"/>
              <a:buNone/>
            </a:pPr>
            <a:r>
              <a:rPr lang="en-US" sz="2400" b="1" i="0" u="none" strike="noStrike" cap="none" dirty="0">
                <a:solidFill>
                  <a:schemeClr val="bg1"/>
                </a:solidFill>
                <a:latin typeface="Roboto"/>
                <a:ea typeface="Roboto"/>
                <a:cs typeface="Roboto"/>
                <a:sym typeface="Roboto"/>
              </a:rPr>
              <a:t>Fund Use</a:t>
            </a:r>
            <a:endParaRPr sz="2400" b="1" i="0" u="none" strike="noStrike" cap="none" dirty="0">
              <a:solidFill>
                <a:schemeClr val="bg1"/>
              </a:solidFill>
              <a:latin typeface="Roboto"/>
              <a:ea typeface="Roboto"/>
              <a:cs typeface="Roboto"/>
              <a:sym typeface="Roboto"/>
            </a:endParaRPr>
          </a:p>
          <a:p>
            <a:pPr marL="285750" marR="0" lvl="0" indent="-285750" algn="l" rtl="0">
              <a:lnSpc>
                <a:spcPct val="100000"/>
              </a:lnSpc>
              <a:spcBef>
                <a:spcPts val="0"/>
              </a:spcBef>
              <a:spcAft>
                <a:spcPts val="0"/>
              </a:spcAft>
              <a:buClr>
                <a:srgbClr val="000000"/>
              </a:buClr>
              <a:buSzPts val="1600"/>
              <a:buFont typeface="Arial" panose="020B0604020202020204" pitchFamily="34" charset="0"/>
              <a:buChar char="•"/>
            </a:pPr>
            <a:r>
              <a:rPr lang="en-US" dirty="0" smtClean="0">
                <a:solidFill>
                  <a:schemeClr val="bg1"/>
                </a:solidFill>
                <a:latin typeface="Roboto Light"/>
                <a:ea typeface="Roboto Light"/>
                <a:cs typeface="Roboto Light"/>
                <a:sym typeface="Roboto Light"/>
              </a:rPr>
              <a:t>Marketing </a:t>
            </a:r>
            <a:r>
              <a:rPr lang="en-US" b="0" i="0" u="none" strike="noStrike" cap="none" dirty="0" smtClean="0">
                <a:solidFill>
                  <a:schemeClr val="bg1"/>
                </a:solidFill>
                <a:latin typeface="Roboto Light"/>
                <a:ea typeface="Roboto Light"/>
                <a:cs typeface="Roboto Light"/>
                <a:sym typeface="Roboto Light"/>
              </a:rPr>
              <a:t>– </a:t>
            </a:r>
            <a:r>
              <a:rPr lang="en-US" b="0" i="0" u="none" strike="noStrike" cap="none" dirty="0" smtClean="0">
                <a:solidFill>
                  <a:schemeClr val="bg1"/>
                </a:solidFill>
                <a:latin typeface="Roboto Light"/>
                <a:ea typeface="Roboto Light"/>
                <a:cs typeface="Roboto Light"/>
                <a:sym typeface="Roboto Light"/>
              </a:rPr>
              <a:t>42%</a:t>
            </a:r>
            <a:endParaRPr lang="en-US" b="0" i="0" u="none" strike="noStrike" cap="none" dirty="0">
              <a:solidFill>
                <a:schemeClr val="bg1"/>
              </a:solidFill>
              <a:latin typeface="Roboto Light"/>
              <a:ea typeface="Roboto Light"/>
              <a:cs typeface="Roboto Light"/>
              <a:sym typeface="Roboto Light"/>
            </a:endParaRPr>
          </a:p>
          <a:p>
            <a:pPr marL="285750" marR="0" lvl="0" indent="-285750" algn="l" rtl="0">
              <a:lnSpc>
                <a:spcPct val="100000"/>
              </a:lnSpc>
              <a:spcBef>
                <a:spcPts val="0"/>
              </a:spcBef>
              <a:spcAft>
                <a:spcPts val="0"/>
              </a:spcAft>
              <a:buClr>
                <a:srgbClr val="000000"/>
              </a:buClr>
              <a:buSzPts val="1600"/>
              <a:buFont typeface="Wingdings" panose="05000000000000000000" pitchFamily="2" charset="2"/>
              <a:buChar char="§"/>
            </a:pPr>
            <a:endParaRPr lang="en-US" b="0" i="0" u="none" strike="noStrike" cap="none" dirty="0">
              <a:solidFill>
                <a:schemeClr val="bg1"/>
              </a:solidFill>
              <a:latin typeface="Roboto Light"/>
              <a:ea typeface="Roboto Light"/>
              <a:cs typeface="Roboto Light"/>
              <a:sym typeface="Roboto Light"/>
            </a:endParaRPr>
          </a:p>
          <a:p>
            <a:pPr marL="285750" marR="0" lvl="0" indent="-285750" algn="l" rtl="0">
              <a:lnSpc>
                <a:spcPct val="100000"/>
              </a:lnSpc>
              <a:spcBef>
                <a:spcPts val="0"/>
              </a:spcBef>
              <a:spcAft>
                <a:spcPts val="0"/>
              </a:spcAft>
              <a:buClr>
                <a:srgbClr val="000000"/>
              </a:buClr>
              <a:buSzPts val="1600"/>
              <a:buFont typeface="Wingdings" panose="05000000000000000000" pitchFamily="2" charset="2"/>
              <a:buChar char="§"/>
            </a:pPr>
            <a:r>
              <a:rPr lang="en-US" b="0" i="0" u="none" strike="noStrike" cap="none" dirty="0">
                <a:solidFill>
                  <a:schemeClr val="bg1"/>
                </a:solidFill>
                <a:latin typeface="Roboto Light"/>
                <a:ea typeface="Roboto Light"/>
                <a:cs typeface="Roboto Light"/>
                <a:sym typeface="Roboto Light"/>
              </a:rPr>
              <a:t>Continued R&amp;D </a:t>
            </a:r>
            <a:r>
              <a:rPr lang="en-US" b="0" i="0" u="none" strike="noStrike" cap="none" dirty="0" smtClean="0">
                <a:solidFill>
                  <a:schemeClr val="bg1"/>
                </a:solidFill>
                <a:latin typeface="Roboto Light"/>
                <a:ea typeface="Roboto Light"/>
                <a:cs typeface="Roboto Light"/>
                <a:sym typeface="Roboto Light"/>
              </a:rPr>
              <a:t>spend – </a:t>
            </a:r>
            <a:r>
              <a:rPr lang="en-US" b="0" i="0" u="none" strike="noStrike" cap="none" dirty="0" smtClean="0">
                <a:solidFill>
                  <a:schemeClr val="bg1"/>
                </a:solidFill>
                <a:latin typeface="Roboto Light"/>
                <a:ea typeface="Roboto Light"/>
                <a:cs typeface="Roboto Light"/>
                <a:sym typeface="Roboto Light"/>
              </a:rPr>
              <a:t>14%</a:t>
            </a:r>
            <a:endParaRPr lang="en-US" b="0" i="0" u="none" strike="noStrike" cap="none" dirty="0">
              <a:solidFill>
                <a:schemeClr val="bg1"/>
              </a:solidFill>
              <a:latin typeface="Roboto Light"/>
              <a:ea typeface="Roboto Light"/>
              <a:cs typeface="Roboto Light"/>
              <a:sym typeface="Roboto Light"/>
            </a:endParaRPr>
          </a:p>
          <a:p>
            <a:pPr marL="285750" marR="0" lvl="0" indent="-285750" algn="l" rtl="0">
              <a:lnSpc>
                <a:spcPct val="100000"/>
              </a:lnSpc>
              <a:spcBef>
                <a:spcPts val="0"/>
              </a:spcBef>
              <a:spcAft>
                <a:spcPts val="0"/>
              </a:spcAft>
              <a:buClr>
                <a:srgbClr val="000000"/>
              </a:buClr>
              <a:buSzPts val="1600"/>
              <a:buFont typeface="Wingdings" panose="05000000000000000000" pitchFamily="2" charset="2"/>
              <a:buChar char="§"/>
            </a:pPr>
            <a:endParaRPr lang="en-US" dirty="0">
              <a:solidFill>
                <a:schemeClr val="bg1"/>
              </a:solidFill>
              <a:latin typeface="Roboto Light"/>
              <a:ea typeface="Roboto Light"/>
              <a:cs typeface="Roboto Light"/>
              <a:sym typeface="Roboto Light"/>
            </a:endParaRPr>
          </a:p>
          <a:p>
            <a:pPr marL="285750" marR="0" lvl="0" indent="-285750" algn="l" rtl="0">
              <a:lnSpc>
                <a:spcPct val="100000"/>
              </a:lnSpc>
              <a:spcBef>
                <a:spcPts val="0"/>
              </a:spcBef>
              <a:spcAft>
                <a:spcPts val="0"/>
              </a:spcAft>
              <a:buClr>
                <a:srgbClr val="000000"/>
              </a:buClr>
              <a:buSzPts val="1600"/>
              <a:buFont typeface="Wingdings" panose="05000000000000000000" pitchFamily="2" charset="2"/>
              <a:buChar char="§"/>
            </a:pPr>
            <a:r>
              <a:rPr lang="en-US" dirty="0" err="1" smtClean="0">
                <a:solidFill>
                  <a:schemeClr val="bg1"/>
                </a:solidFill>
                <a:latin typeface="Roboto Light"/>
                <a:ea typeface="Roboto Light"/>
                <a:cs typeface="Roboto Light"/>
                <a:sym typeface="Roboto Light"/>
              </a:rPr>
              <a:t>Capex</a:t>
            </a:r>
            <a:r>
              <a:rPr lang="en-US" dirty="0" smtClean="0">
                <a:solidFill>
                  <a:schemeClr val="bg1"/>
                </a:solidFill>
                <a:latin typeface="Roboto Light"/>
                <a:ea typeface="Roboto Light"/>
                <a:cs typeface="Roboto Light"/>
                <a:sym typeface="Roboto Light"/>
              </a:rPr>
              <a:t> and Debts  </a:t>
            </a:r>
            <a:r>
              <a:rPr lang="en-US" dirty="0" smtClean="0">
                <a:solidFill>
                  <a:schemeClr val="bg1"/>
                </a:solidFill>
                <a:latin typeface="Roboto Light"/>
                <a:ea typeface="Roboto Light"/>
                <a:cs typeface="Roboto Light"/>
                <a:sym typeface="Roboto Light"/>
              </a:rPr>
              <a:t>- </a:t>
            </a:r>
            <a:r>
              <a:rPr lang="en-US" dirty="0" smtClean="0">
                <a:solidFill>
                  <a:schemeClr val="bg1"/>
                </a:solidFill>
                <a:latin typeface="Roboto Light"/>
                <a:ea typeface="Roboto Light"/>
                <a:cs typeface="Roboto Light"/>
                <a:sym typeface="Roboto Light"/>
              </a:rPr>
              <a:t>11 </a:t>
            </a:r>
            <a:r>
              <a:rPr lang="en-US" dirty="0" smtClean="0">
                <a:solidFill>
                  <a:schemeClr val="bg1"/>
                </a:solidFill>
                <a:latin typeface="Roboto Light"/>
                <a:ea typeface="Roboto Light"/>
                <a:cs typeface="Roboto Light"/>
                <a:sym typeface="Roboto Light"/>
              </a:rPr>
              <a:t>% </a:t>
            </a:r>
            <a:endParaRPr lang="en-US" b="0" i="0" u="none" strike="noStrike" cap="none" dirty="0">
              <a:solidFill>
                <a:schemeClr val="bg1"/>
              </a:solidFill>
              <a:latin typeface="Roboto Light"/>
              <a:ea typeface="Roboto Light"/>
              <a:cs typeface="Roboto Light"/>
              <a:sym typeface="Roboto Light"/>
            </a:endParaRPr>
          </a:p>
          <a:p>
            <a:pPr marL="285750" marR="0" lvl="0" indent="-285750" algn="l" rtl="0">
              <a:lnSpc>
                <a:spcPct val="100000"/>
              </a:lnSpc>
              <a:spcBef>
                <a:spcPts val="0"/>
              </a:spcBef>
              <a:spcAft>
                <a:spcPts val="0"/>
              </a:spcAft>
              <a:buClr>
                <a:srgbClr val="000000"/>
              </a:buClr>
              <a:buSzPts val="1600"/>
              <a:buFont typeface="Wingdings" panose="05000000000000000000" pitchFamily="2" charset="2"/>
              <a:buChar char="§"/>
            </a:pPr>
            <a:endParaRPr lang="en-US" dirty="0">
              <a:solidFill>
                <a:schemeClr val="bg1"/>
              </a:solidFill>
              <a:latin typeface="Roboto Light"/>
              <a:ea typeface="Roboto Light"/>
              <a:cs typeface="Roboto Light"/>
              <a:sym typeface="Roboto Light"/>
            </a:endParaRPr>
          </a:p>
          <a:p>
            <a:pPr marL="285750" marR="0" lvl="0" indent="-285750" algn="l" rtl="0">
              <a:lnSpc>
                <a:spcPct val="100000"/>
              </a:lnSpc>
              <a:spcBef>
                <a:spcPts val="0"/>
              </a:spcBef>
              <a:spcAft>
                <a:spcPts val="0"/>
              </a:spcAft>
              <a:buClr>
                <a:srgbClr val="000000"/>
              </a:buClr>
              <a:buSzPts val="1600"/>
              <a:buFont typeface="Wingdings" panose="05000000000000000000" pitchFamily="2" charset="2"/>
              <a:buChar char="§"/>
            </a:pPr>
            <a:r>
              <a:rPr lang="en-US" dirty="0" smtClean="0">
                <a:solidFill>
                  <a:schemeClr val="bg1"/>
                </a:solidFill>
                <a:latin typeface="Roboto Light"/>
                <a:ea typeface="Roboto Light"/>
                <a:cs typeface="Roboto Light"/>
                <a:sym typeface="Roboto Light"/>
              </a:rPr>
              <a:t>W</a:t>
            </a:r>
            <a:r>
              <a:rPr lang="en-US" b="0" i="0" u="none" strike="noStrike" cap="none" dirty="0" smtClean="0">
                <a:solidFill>
                  <a:schemeClr val="bg1"/>
                </a:solidFill>
                <a:latin typeface="Roboto Light"/>
                <a:ea typeface="Roboto Light"/>
                <a:cs typeface="Roboto Light"/>
                <a:sym typeface="Roboto Light"/>
              </a:rPr>
              <a:t>orking </a:t>
            </a:r>
            <a:r>
              <a:rPr lang="en-US" b="0" i="0" u="none" strike="noStrike" cap="none" dirty="0">
                <a:solidFill>
                  <a:schemeClr val="bg1"/>
                </a:solidFill>
                <a:latin typeface="Roboto Light"/>
                <a:ea typeface="Roboto Light"/>
                <a:cs typeface="Roboto Light"/>
                <a:sym typeface="Roboto Light"/>
              </a:rPr>
              <a:t>capital requirement as revenue grows </a:t>
            </a:r>
            <a:r>
              <a:rPr lang="en-US" b="0" i="0" u="none" strike="noStrike" cap="none" dirty="0" smtClean="0">
                <a:solidFill>
                  <a:schemeClr val="bg1"/>
                </a:solidFill>
                <a:latin typeface="Roboto Light"/>
                <a:ea typeface="Roboto Light"/>
                <a:cs typeface="Roboto Light"/>
                <a:sym typeface="Roboto Light"/>
              </a:rPr>
              <a:t>multifold due to subscription model – 32%</a:t>
            </a:r>
            <a:endParaRPr b="0" i="0" u="none" strike="noStrike" cap="none" dirty="0">
              <a:solidFill>
                <a:schemeClr val="bg1"/>
              </a:solidFill>
              <a:latin typeface="Roboto Light"/>
              <a:ea typeface="Roboto Light"/>
              <a:cs typeface="Roboto Light"/>
              <a:sym typeface="Roboto Light"/>
            </a:endParaRPr>
          </a:p>
        </p:txBody>
      </p:sp>
      <p:graphicFrame>
        <p:nvGraphicFramePr>
          <p:cNvPr id="15" name="Chart 14">
            <a:extLst>
              <a:ext uri="{FF2B5EF4-FFF2-40B4-BE49-F238E27FC236}">
                <a16:creationId xmlns="" xmlns:a16="http://schemas.microsoft.com/office/drawing/2014/main" id="{1E4998E8-2936-4E2C-B53B-19E547A126A7}"/>
              </a:ext>
            </a:extLst>
          </p:cNvPr>
          <p:cNvGraphicFramePr>
            <a:graphicFrameLocks/>
          </p:cNvGraphicFramePr>
          <p:nvPr>
            <p:extLst>
              <p:ext uri="{D42A27DB-BD31-4B8C-83A1-F6EECF244321}">
                <p14:modId xmlns="" xmlns:p14="http://schemas.microsoft.com/office/powerpoint/2010/main" val="3726221955"/>
              </p:ext>
            </p:extLst>
          </p:nvPr>
        </p:nvGraphicFramePr>
        <p:xfrm>
          <a:off x="619065" y="1764206"/>
          <a:ext cx="5891561" cy="3640874"/>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6" name="Chart 15">
            <a:extLst>
              <a:ext uri="{FF2B5EF4-FFF2-40B4-BE49-F238E27FC236}">
                <a16:creationId xmlns:xdr="http://schemas.openxmlformats.org/drawingml/2006/spreadsheetDrawing" xmlns:a16="http://schemas.microsoft.com/office/drawing/2014/main" xmlns="" xmlns:lc="http://schemas.openxmlformats.org/drawingml/2006/lockedCanvas" id="{1E4998E8-2936-4E2C-B53B-19E547A126A7}"/>
              </a:ext>
            </a:extLst>
          </p:cNvPr>
          <p:cNvGraphicFramePr/>
          <p:nvPr/>
        </p:nvGraphicFramePr>
        <p:xfrm>
          <a:off x="1112520" y="1994534"/>
          <a:ext cx="4968240" cy="330898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 xmlns:p14="http://schemas.microsoft.com/office/powerpoint/2010/main" val="403043685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 xmlns:a16="http://schemas.microsoft.com/office/drawing/2014/main" id="{D7181891-EAB7-FE43-B400-8E924D3564E0}"/>
              </a:ext>
            </a:extLst>
          </p:cNvPr>
          <p:cNvSpPr/>
          <p:nvPr/>
        </p:nvSpPr>
        <p:spPr>
          <a:xfrm>
            <a:off x="-9728" y="-17670"/>
            <a:ext cx="12201728" cy="77002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itle 1">
            <a:extLst>
              <a:ext uri="{FF2B5EF4-FFF2-40B4-BE49-F238E27FC236}">
                <a16:creationId xmlns="" xmlns:a16="http://schemas.microsoft.com/office/drawing/2014/main" id="{46903475-D2D7-434D-A6EE-A663F43C06C7}"/>
              </a:ext>
            </a:extLst>
          </p:cNvPr>
          <p:cNvSpPr txBox="1">
            <a:spLocks/>
          </p:cNvSpPr>
          <p:nvPr/>
        </p:nvSpPr>
        <p:spPr>
          <a:xfrm>
            <a:off x="902239" y="215854"/>
            <a:ext cx="9965457" cy="444772"/>
          </a:xfrm>
          <a:prstGeom prst="rect">
            <a:avLst/>
          </a:prstGeom>
        </p:spPr>
        <p:txBody>
          <a:bodyPr>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3200" b="1" i="0" u="none" strike="noStrike" kern="1200" cap="none" spc="0" normalizeH="0" baseline="0" noProof="0" dirty="0" smtClean="0">
                <a:ln>
                  <a:noFill/>
                </a:ln>
                <a:solidFill>
                  <a:schemeClr val="tx1">
                    <a:lumMod val="85000"/>
                    <a:lumOff val="15000"/>
                  </a:schemeClr>
                </a:solidFill>
                <a:effectLst/>
                <a:uLnTx/>
                <a:uFillTx/>
                <a:ea typeface="+mj-ea"/>
                <a:cs typeface="+mj-cs"/>
              </a:rPr>
              <a:t>WHY TO COLLABORATE</a:t>
            </a:r>
            <a:endParaRPr kumimoji="0" lang="en-IN" sz="3200" b="1" i="0" u="none" strike="noStrike" kern="1200" cap="none" spc="0" normalizeH="0" baseline="0" noProof="0" dirty="0">
              <a:ln>
                <a:noFill/>
              </a:ln>
              <a:solidFill>
                <a:schemeClr val="tx1">
                  <a:lumMod val="85000"/>
                  <a:lumOff val="15000"/>
                </a:schemeClr>
              </a:solidFill>
              <a:effectLst/>
              <a:uLnTx/>
              <a:uFillTx/>
              <a:ea typeface="+mj-ea"/>
              <a:cs typeface="+mj-cs"/>
            </a:endParaRPr>
          </a:p>
        </p:txBody>
      </p:sp>
      <p:grpSp>
        <p:nvGrpSpPr>
          <p:cNvPr id="2" name="Group 4">
            <a:extLst>
              <a:ext uri="{FF2B5EF4-FFF2-40B4-BE49-F238E27FC236}">
                <a16:creationId xmlns="" xmlns:a16="http://schemas.microsoft.com/office/drawing/2014/main" id="{EE9C9C95-3EEE-4FF3-BBFA-F9F6CD029F46}"/>
              </a:ext>
            </a:extLst>
          </p:cNvPr>
          <p:cNvGrpSpPr/>
          <p:nvPr/>
        </p:nvGrpSpPr>
        <p:grpSpPr>
          <a:xfrm>
            <a:off x="411621" y="261918"/>
            <a:ext cx="418879" cy="387135"/>
            <a:chOff x="1458690" y="646176"/>
            <a:chExt cx="551590" cy="509789"/>
          </a:xfrm>
        </p:grpSpPr>
        <p:sp>
          <p:nvSpPr>
            <p:cNvPr id="6" name="Rectangle 5">
              <a:extLst>
                <a:ext uri="{FF2B5EF4-FFF2-40B4-BE49-F238E27FC236}">
                  <a16:creationId xmlns="" xmlns:a16="http://schemas.microsoft.com/office/drawing/2014/main" id="{FF4A91A6-CF54-438C-854E-3CF6FB6E9ACB}"/>
                </a:ext>
              </a:extLst>
            </p:cNvPr>
            <p:cNvSpPr/>
            <p:nvPr/>
          </p:nvSpPr>
          <p:spPr>
            <a:xfrm>
              <a:off x="1458690" y="646176"/>
              <a:ext cx="467646" cy="446262"/>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 xmlns:a16="http://schemas.microsoft.com/office/drawing/2014/main" id="{6419F1B3-95AA-467F-9CFD-BE6E528AC36A}"/>
                </a:ext>
              </a:extLst>
            </p:cNvPr>
            <p:cNvSpPr/>
            <p:nvPr/>
          </p:nvSpPr>
          <p:spPr>
            <a:xfrm>
              <a:off x="1550130" y="713232"/>
              <a:ext cx="441862" cy="421657"/>
            </a:xfrm>
            <a:prstGeom prst="rect">
              <a:avLst/>
            </a:prstGeom>
            <a:solidFill>
              <a:srgbClr val="E09A0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 xmlns:a16="http://schemas.microsoft.com/office/drawing/2014/main" id="{82182419-BDA3-4917-9D52-598C0C8E6E58}"/>
                </a:ext>
              </a:extLst>
            </p:cNvPr>
            <p:cNvSpPr/>
            <p:nvPr/>
          </p:nvSpPr>
          <p:spPr>
            <a:xfrm>
              <a:off x="1629378" y="792480"/>
              <a:ext cx="380902" cy="36348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 name="Group 12"/>
          <p:cNvGrpSpPr/>
          <p:nvPr/>
        </p:nvGrpSpPr>
        <p:grpSpPr>
          <a:xfrm>
            <a:off x="949960" y="1402082"/>
            <a:ext cx="9855200" cy="4349785"/>
            <a:chOff x="1066800" y="1371600"/>
            <a:chExt cx="7391400" cy="4349785"/>
          </a:xfrm>
        </p:grpSpPr>
        <p:pic>
          <p:nvPicPr>
            <p:cNvPr id="10" name="Picture 2"/>
            <p:cNvPicPr>
              <a:picLocks noChangeAspect="1" noChangeArrowheads="1"/>
            </p:cNvPicPr>
            <p:nvPr/>
          </p:nvPicPr>
          <p:blipFill>
            <a:blip r:embed="rId2"/>
            <a:srcRect/>
            <a:stretch>
              <a:fillRect/>
            </a:stretch>
          </p:blipFill>
          <p:spPr bwMode="auto">
            <a:xfrm>
              <a:off x="1066800" y="1371600"/>
              <a:ext cx="7391400" cy="4349785"/>
            </a:xfrm>
            <a:prstGeom prst="rect">
              <a:avLst/>
            </a:prstGeom>
            <a:noFill/>
            <a:ln w="9525">
              <a:noFill/>
              <a:miter lim="800000"/>
              <a:headEnd/>
              <a:tailEnd/>
            </a:ln>
            <a:effectLst/>
          </p:spPr>
        </p:pic>
        <p:sp>
          <p:nvSpPr>
            <p:cNvPr id="11" name="Oval 10"/>
            <p:cNvSpPr/>
            <p:nvPr/>
          </p:nvSpPr>
          <p:spPr>
            <a:xfrm>
              <a:off x="3733800" y="2286000"/>
              <a:ext cx="1219200" cy="457200"/>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 name="Rectangle 11"/>
          <p:cNvSpPr/>
          <p:nvPr/>
        </p:nvSpPr>
        <p:spPr>
          <a:xfrm>
            <a:off x="1061720" y="5852165"/>
            <a:ext cx="9652000" cy="369332"/>
          </a:xfrm>
          <a:prstGeom prst="rect">
            <a:avLst/>
          </a:prstGeom>
        </p:spPr>
        <p:txBody>
          <a:bodyPr wrap="square">
            <a:spAutoFit/>
          </a:bodyPr>
          <a:lstStyle/>
          <a:p>
            <a:r>
              <a:rPr lang="en-US" dirty="0" smtClean="0">
                <a:solidFill>
                  <a:schemeClr val="bg1"/>
                </a:solidFill>
              </a:rPr>
              <a:t>AEBS AND FCWS are going to be mandatory for N2, N3, M2, M3 vehicles from 2022/23. </a:t>
            </a:r>
            <a:endParaRPr lang="en-US" dirty="0">
              <a:solidFill>
                <a:schemeClr val="bg1"/>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descr="C:\Users\Paritosh\Desktop\cloud-presentat_20695534_7439fee909c2d6d5f7edd22e3fda092b69d244db (1)\block_9.png"/>
          <p:cNvPicPr>
            <a:picLocks noChangeAspect="1" noChangeArrowheads="1"/>
          </p:cNvPicPr>
          <p:nvPr/>
        </p:nvPicPr>
        <p:blipFill>
          <a:blip r:embed="rId2"/>
          <a:srcRect/>
          <a:stretch>
            <a:fillRect/>
          </a:stretch>
        </p:blipFill>
        <p:spPr bwMode="auto">
          <a:xfrm>
            <a:off x="4" y="0"/>
            <a:ext cx="12192001" cy="6858000"/>
          </a:xfrm>
          <a:prstGeom prst="rect">
            <a:avLst/>
          </a:prstGeom>
          <a:noFill/>
        </p:spPr>
      </p:pic>
    </p:spTree>
  </p:cSld>
  <p:clrMapOvr>
    <a:masterClrMapping/>
  </p:clrMapOvr>
  <p:transition advClick="0"/>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 y="3895804"/>
            <a:ext cx="12191999" cy="296487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itle 1">
            <a:extLst>
              <a:ext uri="{FF2B5EF4-FFF2-40B4-BE49-F238E27FC236}">
                <a16:creationId xmlns="" xmlns:a16="http://schemas.microsoft.com/office/drawing/2014/main" id="{30F0C1ED-B779-4C86-9A2B-2F8EACDEDB7B}"/>
              </a:ext>
            </a:extLst>
          </p:cNvPr>
          <p:cNvSpPr txBox="1">
            <a:spLocks/>
          </p:cNvSpPr>
          <p:nvPr/>
        </p:nvSpPr>
        <p:spPr>
          <a:xfrm>
            <a:off x="4350298" y="4417489"/>
            <a:ext cx="5687985" cy="674799"/>
          </a:xfrm>
          <a:prstGeom prst="rect">
            <a:avLst/>
          </a:prstGeom>
        </p:spPr>
        <p:txBody>
          <a:bodyPr>
            <a:normAutofit fontScale="92500"/>
          </a:body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1" i="0" u="none" strike="noStrike" kern="1200" cap="none" spc="0" normalizeH="0" baseline="0" noProof="0" dirty="0">
                <a:ln>
                  <a:noFill/>
                </a:ln>
                <a:solidFill>
                  <a:schemeClr val="tx1"/>
                </a:solidFill>
                <a:effectLst/>
                <a:uLnTx/>
                <a:uFillTx/>
                <a:ea typeface="+mj-ea"/>
                <a:cs typeface="+mj-cs"/>
              </a:rPr>
              <a:t>Sixth Sensor Technology</a:t>
            </a:r>
            <a:endParaRPr kumimoji="0" lang="en-IN" sz="4800" b="1" i="0" u="none" strike="noStrike" kern="1200" cap="none" spc="0" normalizeH="0" baseline="0" noProof="0" dirty="0">
              <a:ln>
                <a:noFill/>
              </a:ln>
              <a:solidFill>
                <a:schemeClr val="tx1"/>
              </a:solidFill>
              <a:effectLst/>
              <a:uLnTx/>
              <a:uFillTx/>
              <a:ea typeface="+mj-ea"/>
              <a:cs typeface="+mj-cs"/>
            </a:endParaRPr>
          </a:p>
        </p:txBody>
      </p:sp>
      <p:pic>
        <p:nvPicPr>
          <p:cNvPr id="8" name="Picture 7" descr="D:\Paritosh\documents\all projects\New website_brochure_ppt\sixth sensor logo png.png">
            <a:extLst>
              <a:ext uri="{FF2B5EF4-FFF2-40B4-BE49-F238E27FC236}">
                <a16:creationId xmlns="" xmlns:a16="http://schemas.microsoft.com/office/drawing/2014/main" id="{F205B9BC-8219-4B93-98E2-1E50B7514928}"/>
              </a:ext>
            </a:extLst>
          </p:cNvPr>
          <p:cNvPicPr>
            <a:picLocks noChangeAspect="1" noChangeArrowheads="1"/>
          </p:cNvPicPr>
          <p:nvPr/>
        </p:nvPicPr>
        <p:blipFill rotWithShape="1">
          <a:blip r:embed="rId2" cstate="print"/>
          <a:srcRect l="19714" r="21991"/>
          <a:stretch/>
        </p:blipFill>
        <p:spPr bwMode="auto">
          <a:xfrm>
            <a:off x="2136449" y="4030619"/>
            <a:ext cx="2183705" cy="2648547"/>
          </a:xfrm>
          <a:prstGeom prst="rect">
            <a:avLst/>
          </a:prstGeom>
          <a:noFill/>
        </p:spPr>
      </p:pic>
      <p:sp>
        <p:nvSpPr>
          <p:cNvPr id="27" name="TextBox 26"/>
          <p:cNvSpPr txBox="1"/>
          <p:nvPr/>
        </p:nvSpPr>
        <p:spPr>
          <a:xfrm>
            <a:off x="3514341" y="1484796"/>
            <a:ext cx="4752111" cy="1200329"/>
          </a:xfrm>
          <a:prstGeom prst="rect">
            <a:avLst/>
          </a:prstGeom>
          <a:noFill/>
        </p:spPr>
        <p:txBody>
          <a:bodyPr wrap="square" rtlCol="0">
            <a:spAutoFit/>
          </a:bodyPr>
          <a:lstStyle/>
          <a:p>
            <a:r>
              <a:rPr lang="en-IN" sz="7200" dirty="0">
                <a:solidFill>
                  <a:schemeClr val="bg1"/>
                </a:solidFill>
              </a:rPr>
              <a:t>THANK YOU</a:t>
            </a:r>
          </a:p>
        </p:txBody>
      </p:sp>
      <p:pic>
        <p:nvPicPr>
          <p:cNvPr id="10" name="Picture 2">
            <a:extLst>
              <a:ext uri="{FF2B5EF4-FFF2-40B4-BE49-F238E27FC236}">
                <a16:creationId xmlns="" xmlns:a16="http://schemas.microsoft.com/office/drawing/2014/main" id="{39459B5D-682E-4BD9-B2C4-7DADA83CF1EE}"/>
              </a:ext>
            </a:extLst>
          </p:cNvPr>
          <p:cNvPicPr>
            <a:picLocks noChangeAspect="1" noChangeArrowheads="1"/>
          </p:cNvPicPr>
          <p:nvPr/>
        </p:nvPicPr>
        <p:blipFill>
          <a:blip r:embed="rId3"/>
          <a:srcRect/>
          <a:stretch>
            <a:fillRect/>
          </a:stretch>
        </p:blipFill>
        <p:spPr bwMode="auto">
          <a:xfrm>
            <a:off x="4167555" y="5130429"/>
            <a:ext cx="5890480" cy="167442"/>
          </a:xfrm>
          <a:prstGeom prst="rect">
            <a:avLst/>
          </a:prstGeom>
          <a:noFill/>
          <a:ln w="9525">
            <a:noFill/>
            <a:miter lim="800000"/>
            <a:headEnd/>
            <a:tailEnd/>
          </a:ln>
        </p:spPr>
      </p:pic>
      <p:sp>
        <p:nvSpPr>
          <p:cNvPr id="9" name="TextBox 8"/>
          <p:cNvSpPr txBox="1"/>
          <p:nvPr/>
        </p:nvSpPr>
        <p:spPr>
          <a:xfrm>
            <a:off x="4308760" y="5386464"/>
            <a:ext cx="5763491" cy="461665"/>
          </a:xfrm>
          <a:prstGeom prst="rect">
            <a:avLst/>
          </a:prstGeom>
          <a:noFill/>
        </p:spPr>
        <p:txBody>
          <a:bodyPr wrap="square" rtlCol="0">
            <a:spAutoFit/>
          </a:bodyPr>
          <a:lstStyle/>
          <a:p>
            <a:pPr algn="ctr"/>
            <a:r>
              <a:rPr lang="en-IN" sz="2400" b="1" dirty="0" smtClean="0">
                <a:solidFill>
                  <a:schemeClr val="accent6">
                    <a:lumMod val="50000"/>
                  </a:schemeClr>
                </a:solidFill>
              </a:rPr>
              <a:t>EVERY  LIFE COUNTS !</a:t>
            </a:r>
            <a:endParaRPr lang="en-IN" sz="2400" b="1" dirty="0">
              <a:solidFill>
                <a:schemeClr val="accent6">
                  <a:lumMod val="50000"/>
                </a:schemeClr>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67"/>
          <p:cNvGrpSpPr/>
          <p:nvPr/>
        </p:nvGrpSpPr>
        <p:grpSpPr>
          <a:xfrm>
            <a:off x="318648" y="-6026725"/>
            <a:ext cx="11485421" cy="110845"/>
            <a:chOff x="346357" y="5611091"/>
            <a:chExt cx="11485421" cy="193966"/>
          </a:xfrm>
        </p:grpSpPr>
        <p:sp>
          <p:nvSpPr>
            <p:cNvPr id="69" name="Rectangle 68">
              <a:extLst>
                <a:ext uri="{FF2B5EF4-FFF2-40B4-BE49-F238E27FC236}">
                  <a16:creationId xmlns:a16="http://schemas.microsoft.com/office/drawing/2014/main" xmlns="" id="{C76A5FFF-05E4-484C-94D6-9A1754C99B85}"/>
                </a:ext>
              </a:extLst>
            </p:cNvPr>
            <p:cNvSpPr/>
            <p:nvPr/>
          </p:nvSpPr>
          <p:spPr>
            <a:xfrm>
              <a:off x="346357" y="5611091"/>
              <a:ext cx="3837715" cy="193964"/>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a:extLst>
                <a:ext uri="{FF2B5EF4-FFF2-40B4-BE49-F238E27FC236}">
                  <a16:creationId xmlns:a16="http://schemas.microsoft.com/office/drawing/2014/main" xmlns="" id="{C76A5FFF-05E4-484C-94D6-9A1754C99B85}"/>
                </a:ext>
              </a:extLst>
            </p:cNvPr>
            <p:cNvSpPr/>
            <p:nvPr/>
          </p:nvSpPr>
          <p:spPr>
            <a:xfrm>
              <a:off x="4184065" y="5611092"/>
              <a:ext cx="3837715" cy="193964"/>
            </a:xfrm>
            <a:prstGeom prst="rect">
              <a:avLst/>
            </a:prstGeom>
            <a:solidFill>
              <a:srgbClr val="E09A0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a:extLst>
                <a:ext uri="{FF2B5EF4-FFF2-40B4-BE49-F238E27FC236}">
                  <a16:creationId xmlns:a16="http://schemas.microsoft.com/office/drawing/2014/main" xmlns="" id="{C76A5FFF-05E4-484C-94D6-9A1754C99B85}"/>
                </a:ext>
              </a:extLst>
            </p:cNvPr>
            <p:cNvSpPr/>
            <p:nvPr/>
          </p:nvSpPr>
          <p:spPr>
            <a:xfrm>
              <a:off x="7994063" y="5611093"/>
              <a:ext cx="3837715" cy="193964"/>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0" name="Rectangle 89">
            <a:extLst>
              <a:ext uri="{FF2B5EF4-FFF2-40B4-BE49-F238E27FC236}">
                <a16:creationId xmlns:a16="http://schemas.microsoft.com/office/drawing/2014/main" xmlns="" id="{1A012D25-10DA-114F-987A-7C15E231D12E}"/>
              </a:ext>
            </a:extLst>
          </p:cNvPr>
          <p:cNvSpPr/>
          <p:nvPr/>
        </p:nvSpPr>
        <p:spPr>
          <a:xfrm>
            <a:off x="-11575" y="-5907"/>
            <a:ext cx="12201728" cy="80474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dirty="0"/>
          </a:p>
        </p:txBody>
      </p:sp>
      <p:sp>
        <p:nvSpPr>
          <p:cNvPr id="20" name="Title 1">
            <a:extLst>
              <a:ext uri="{FF2B5EF4-FFF2-40B4-BE49-F238E27FC236}">
                <a16:creationId xmlns:a16="http://schemas.microsoft.com/office/drawing/2014/main" xmlns="" id="{F1C7B687-71EC-4E10-9359-2ABC8B5C8276}"/>
              </a:ext>
            </a:extLst>
          </p:cNvPr>
          <p:cNvSpPr txBox="1">
            <a:spLocks/>
          </p:cNvSpPr>
          <p:nvPr/>
        </p:nvSpPr>
        <p:spPr>
          <a:xfrm>
            <a:off x="902240" y="215854"/>
            <a:ext cx="7091831" cy="444772"/>
          </a:xfrm>
          <a:prstGeom prst="rect">
            <a:avLst/>
          </a:prstGeom>
        </p:spPr>
        <p:txBody>
          <a:bodyPr>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3200" b="1" i="0" u="none" strike="noStrike" kern="1200" cap="none" spc="0" normalizeH="0" baseline="0" noProof="0" dirty="0">
                <a:ln>
                  <a:noFill/>
                </a:ln>
                <a:solidFill>
                  <a:schemeClr val="tx1">
                    <a:lumMod val="85000"/>
                    <a:lumOff val="15000"/>
                  </a:schemeClr>
                </a:solidFill>
                <a:effectLst/>
                <a:uLnTx/>
                <a:uFillTx/>
                <a:ea typeface="+mj-ea"/>
                <a:cs typeface="+mj-cs"/>
              </a:rPr>
              <a:t>…Driverless tomorrow</a:t>
            </a:r>
            <a:endParaRPr kumimoji="0" lang="en-IN" sz="3200" b="1" i="0" u="none" strike="noStrike" kern="1200" cap="none" spc="0" normalizeH="0" baseline="0" noProof="0" dirty="0">
              <a:ln>
                <a:noFill/>
              </a:ln>
              <a:solidFill>
                <a:schemeClr val="tx1">
                  <a:lumMod val="85000"/>
                  <a:lumOff val="15000"/>
                </a:schemeClr>
              </a:solidFill>
              <a:effectLst/>
              <a:uLnTx/>
              <a:uFillTx/>
              <a:ea typeface="+mj-ea"/>
              <a:cs typeface="+mj-cs"/>
            </a:endParaRPr>
          </a:p>
        </p:txBody>
      </p:sp>
      <p:grpSp>
        <p:nvGrpSpPr>
          <p:cNvPr id="7" name="Group 20">
            <a:extLst>
              <a:ext uri="{FF2B5EF4-FFF2-40B4-BE49-F238E27FC236}">
                <a16:creationId xmlns:a16="http://schemas.microsoft.com/office/drawing/2014/main" xmlns="" id="{078DFD76-027E-495D-856D-9DDB7890C611}"/>
              </a:ext>
            </a:extLst>
          </p:cNvPr>
          <p:cNvGrpSpPr/>
          <p:nvPr/>
        </p:nvGrpSpPr>
        <p:grpSpPr>
          <a:xfrm>
            <a:off x="411621" y="261918"/>
            <a:ext cx="418879" cy="387135"/>
            <a:chOff x="1458690" y="646176"/>
            <a:chExt cx="551590" cy="509789"/>
          </a:xfrm>
        </p:grpSpPr>
        <p:sp>
          <p:nvSpPr>
            <p:cNvPr id="22" name="Rectangle 21">
              <a:extLst>
                <a:ext uri="{FF2B5EF4-FFF2-40B4-BE49-F238E27FC236}">
                  <a16:creationId xmlns:a16="http://schemas.microsoft.com/office/drawing/2014/main" xmlns="" id="{93364697-FEF6-4E54-BDBE-2532F686A613}"/>
                </a:ext>
              </a:extLst>
            </p:cNvPr>
            <p:cNvSpPr/>
            <p:nvPr/>
          </p:nvSpPr>
          <p:spPr>
            <a:xfrm>
              <a:off x="1458690" y="646176"/>
              <a:ext cx="467646" cy="446262"/>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xmlns="" id="{9EFA4CDB-F3FD-4EEC-B2C9-67EA391FEFC2}"/>
                </a:ext>
              </a:extLst>
            </p:cNvPr>
            <p:cNvSpPr/>
            <p:nvPr/>
          </p:nvSpPr>
          <p:spPr>
            <a:xfrm>
              <a:off x="1550130" y="713232"/>
              <a:ext cx="441862" cy="421657"/>
            </a:xfrm>
            <a:prstGeom prst="rect">
              <a:avLst/>
            </a:prstGeom>
            <a:solidFill>
              <a:srgbClr val="E09A0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xmlns="" id="{6D431C6C-7E81-42D2-8883-4204E7F0D717}"/>
                </a:ext>
              </a:extLst>
            </p:cNvPr>
            <p:cNvSpPr/>
            <p:nvPr/>
          </p:nvSpPr>
          <p:spPr>
            <a:xfrm>
              <a:off x="1629378" y="792480"/>
              <a:ext cx="380902" cy="36348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Rectangle 1">
            <a:extLst>
              <a:ext uri="{FF2B5EF4-FFF2-40B4-BE49-F238E27FC236}">
                <a16:creationId xmlns:a16="http://schemas.microsoft.com/office/drawing/2014/main" xmlns="" id="{8E81F6AE-77E6-7647-BE0E-4CEC46A17294}"/>
              </a:ext>
            </a:extLst>
          </p:cNvPr>
          <p:cNvSpPr/>
          <p:nvPr/>
        </p:nvSpPr>
        <p:spPr>
          <a:xfrm>
            <a:off x="677713" y="1935600"/>
            <a:ext cx="10795000" cy="339874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xmlns="" id="{7F4B646D-63D1-2741-A43F-BB519351CF3A}"/>
              </a:ext>
            </a:extLst>
          </p:cNvPr>
          <p:cNvSpPr/>
          <p:nvPr/>
        </p:nvSpPr>
        <p:spPr>
          <a:xfrm>
            <a:off x="677716" y="1935600"/>
            <a:ext cx="3602457" cy="720052"/>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xmlns="" id="{5B95E198-AF74-3946-B459-24CA30566138}"/>
              </a:ext>
            </a:extLst>
          </p:cNvPr>
          <p:cNvSpPr/>
          <p:nvPr/>
        </p:nvSpPr>
        <p:spPr>
          <a:xfrm>
            <a:off x="4278830" y="1935600"/>
            <a:ext cx="3607340" cy="720052"/>
          </a:xfrm>
          <a:prstGeom prst="rect">
            <a:avLst/>
          </a:prstGeom>
          <a:solidFill>
            <a:srgbClr val="E09A0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xmlns="" id="{5FF7269C-F6C1-384D-8104-94865B7A1610}"/>
              </a:ext>
            </a:extLst>
          </p:cNvPr>
          <p:cNvSpPr/>
          <p:nvPr/>
        </p:nvSpPr>
        <p:spPr>
          <a:xfrm>
            <a:off x="7884409" y="1935600"/>
            <a:ext cx="3580339" cy="72005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xmlns="" id="{7145216D-048B-764E-8619-8554442BC7D6}"/>
              </a:ext>
            </a:extLst>
          </p:cNvPr>
          <p:cNvSpPr/>
          <p:nvPr/>
        </p:nvSpPr>
        <p:spPr>
          <a:xfrm>
            <a:off x="677712" y="4396907"/>
            <a:ext cx="3602459" cy="476655"/>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xmlns="" id="{5BAF1248-8277-1F49-80FA-B81627C6E1E2}"/>
              </a:ext>
            </a:extLst>
          </p:cNvPr>
          <p:cNvSpPr/>
          <p:nvPr/>
        </p:nvSpPr>
        <p:spPr>
          <a:xfrm>
            <a:off x="4278831" y="4398701"/>
            <a:ext cx="3597612" cy="476655"/>
          </a:xfrm>
          <a:prstGeom prst="rect">
            <a:avLst/>
          </a:prstGeom>
          <a:solidFill>
            <a:srgbClr val="E09A0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xmlns="" id="{ADF77B19-2341-E94E-8FDD-101D61D7BFD6}"/>
              </a:ext>
            </a:extLst>
          </p:cNvPr>
          <p:cNvSpPr/>
          <p:nvPr/>
        </p:nvSpPr>
        <p:spPr>
          <a:xfrm>
            <a:off x="7876021" y="4396906"/>
            <a:ext cx="3596691" cy="47665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a:extLst>
              <a:ext uri="{FF2B5EF4-FFF2-40B4-BE49-F238E27FC236}">
                <a16:creationId xmlns:a16="http://schemas.microsoft.com/office/drawing/2014/main" xmlns="" id="{E9D38F6B-D908-1743-A5D8-81ADA2500E4A}"/>
              </a:ext>
            </a:extLst>
          </p:cNvPr>
          <p:cNvCxnSpPr>
            <a:cxnSpLocks/>
            <a:stCxn id="3" idx="0"/>
          </p:cNvCxnSpPr>
          <p:nvPr/>
        </p:nvCxnSpPr>
        <p:spPr>
          <a:xfrm flipH="1">
            <a:off x="2470546" y="1935600"/>
            <a:ext cx="8399" cy="3398745"/>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xmlns="" id="{5EA269B6-DCBD-9443-AE00-9AA591E98D1F}"/>
              </a:ext>
            </a:extLst>
          </p:cNvPr>
          <p:cNvCxnSpPr>
            <a:cxnSpLocks/>
          </p:cNvCxnSpPr>
          <p:nvPr/>
        </p:nvCxnSpPr>
        <p:spPr>
          <a:xfrm flipH="1">
            <a:off x="4270706" y="1935602"/>
            <a:ext cx="5943" cy="2937957"/>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xmlns="" id="{C29558EC-6C8C-0C40-8496-4E8645285CF2}"/>
              </a:ext>
            </a:extLst>
          </p:cNvPr>
          <p:cNvCxnSpPr>
            <a:cxnSpLocks/>
            <a:stCxn id="15" idx="0"/>
          </p:cNvCxnSpPr>
          <p:nvPr/>
        </p:nvCxnSpPr>
        <p:spPr>
          <a:xfrm>
            <a:off x="6082500" y="1935602"/>
            <a:ext cx="6789" cy="2937957"/>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xmlns="" id="{937A8D3F-6A0E-6241-ADDE-D68C2ABD08D7}"/>
              </a:ext>
            </a:extLst>
          </p:cNvPr>
          <p:cNvCxnSpPr>
            <a:cxnSpLocks/>
          </p:cNvCxnSpPr>
          <p:nvPr/>
        </p:nvCxnSpPr>
        <p:spPr>
          <a:xfrm flipH="1">
            <a:off x="7876020" y="1935602"/>
            <a:ext cx="421" cy="2937957"/>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xmlns="" id="{CD97975F-25B1-9345-82BB-A01D841F0425}"/>
              </a:ext>
            </a:extLst>
          </p:cNvPr>
          <p:cNvCxnSpPr>
            <a:cxnSpLocks/>
            <a:stCxn id="16" idx="0"/>
          </p:cNvCxnSpPr>
          <p:nvPr/>
        </p:nvCxnSpPr>
        <p:spPr>
          <a:xfrm>
            <a:off x="9674577" y="1935600"/>
            <a:ext cx="0" cy="3398743"/>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xmlns="" id="{6B0A635F-2CBE-2948-B5D1-0583126D2E7B}"/>
              </a:ext>
            </a:extLst>
          </p:cNvPr>
          <p:cNvSpPr txBox="1"/>
          <p:nvPr/>
        </p:nvSpPr>
        <p:spPr>
          <a:xfrm>
            <a:off x="1093147" y="1984447"/>
            <a:ext cx="1188447" cy="646331"/>
          </a:xfrm>
          <a:prstGeom prst="rect">
            <a:avLst/>
          </a:prstGeom>
          <a:noFill/>
        </p:spPr>
        <p:txBody>
          <a:bodyPr wrap="square" rtlCol="0">
            <a:spAutoFit/>
          </a:bodyPr>
          <a:lstStyle/>
          <a:p>
            <a:r>
              <a:rPr lang="en-US" dirty="0">
                <a:solidFill>
                  <a:schemeClr val="bg1"/>
                </a:solidFill>
              </a:rPr>
              <a:t>Level – 0</a:t>
            </a:r>
          </a:p>
          <a:p>
            <a:r>
              <a:rPr lang="en-US" dirty="0">
                <a:solidFill>
                  <a:schemeClr val="bg1"/>
                </a:solidFill>
              </a:rPr>
              <a:t>DRIVER</a:t>
            </a:r>
          </a:p>
        </p:txBody>
      </p:sp>
      <p:sp>
        <p:nvSpPr>
          <p:cNvPr id="36" name="TextBox 35">
            <a:extLst>
              <a:ext uri="{FF2B5EF4-FFF2-40B4-BE49-F238E27FC236}">
                <a16:creationId xmlns:a16="http://schemas.microsoft.com/office/drawing/2014/main" xmlns="" id="{1A4C1E36-C29D-FB4F-8B2B-60C0CCB15D44}"/>
              </a:ext>
            </a:extLst>
          </p:cNvPr>
          <p:cNvSpPr txBox="1"/>
          <p:nvPr/>
        </p:nvSpPr>
        <p:spPr>
          <a:xfrm>
            <a:off x="2793574" y="1984501"/>
            <a:ext cx="1188447" cy="646331"/>
          </a:xfrm>
          <a:prstGeom prst="rect">
            <a:avLst/>
          </a:prstGeom>
          <a:noFill/>
        </p:spPr>
        <p:txBody>
          <a:bodyPr wrap="square" rtlCol="0">
            <a:spAutoFit/>
          </a:bodyPr>
          <a:lstStyle/>
          <a:p>
            <a:pPr algn="ctr"/>
            <a:r>
              <a:rPr lang="en-US" dirty="0">
                <a:solidFill>
                  <a:schemeClr val="bg1"/>
                </a:solidFill>
              </a:rPr>
              <a:t>Level – 1</a:t>
            </a:r>
          </a:p>
          <a:p>
            <a:pPr algn="ctr"/>
            <a:r>
              <a:rPr lang="en-US" dirty="0">
                <a:solidFill>
                  <a:schemeClr val="bg1"/>
                </a:solidFill>
              </a:rPr>
              <a:t>FEET OFF</a:t>
            </a:r>
          </a:p>
        </p:txBody>
      </p:sp>
      <p:sp>
        <p:nvSpPr>
          <p:cNvPr id="37" name="TextBox 36">
            <a:extLst>
              <a:ext uri="{FF2B5EF4-FFF2-40B4-BE49-F238E27FC236}">
                <a16:creationId xmlns:a16="http://schemas.microsoft.com/office/drawing/2014/main" xmlns="" id="{4F70A675-0EA6-6E4E-A910-962FBF218894}"/>
              </a:ext>
            </a:extLst>
          </p:cNvPr>
          <p:cNvSpPr txBox="1"/>
          <p:nvPr/>
        </p:nvSpPr>
        <p:spPr>
          <a:xfrm>
            <a:off x="4581851" y="1984501"/>
            <a:ext cx="1188447" cy="646331"/>
          </a:xfrm>
          <a:prstGeom prst="rect">
            <a:avLst/>
          </a:prstGeom>
          <a:noFill/>
        </p:spPr>
        <p:txBody>
          <a:bodyPr wrap="square" rtlCol="0">
            <a:spAutoFit/>
          </a:bodyPr>
          <a:lstStyle/>
          <a:p>
            <a:pPr algn="ctr"/>
            <a:r>
              <a:rPr lang="en-US" dirty="0">
                <a:solidFill>
                  <a:schemeClr val="bg1"/>
                </a:solidFill>
              </a:rPr>
              <a:t>Level – 2</a:t>
            </a:r>
          </a:p>
          <a:p>
            <a:pPr algn="ctr"/>
            <a:r>
              <a:rPr lang="en-US" dirty="0">
                <a:solidFill>
                  <a:schemeClr val="bg1"/>
                </a:solidFill>
              </a:rPr>
              <a:t>HAND OFF</a:t>
            </a:r>
          </a:p>
        </p:txBody>
      </p:sp>
      <p:sp>
        <p:nvSpPr>
          <p:cNvPr id="38" name="TextBox 37">
            <a:extLst>
              <a:ext uri="{FF2B5EF4-FFF2-40B4-BE49-F238E27FC236}">
                <a16:creationId xmlns:a16="http://schemas.microsoft.com/office/drawing/2014/main" xmlns="" id="{F641428E-3123-4F4D-828D-944911EF7859}"/>
              </a:ext>
            </a:extLst>
          </p:cNvPr>
          <p:cNvSpPr txBox="1"/>
          <p:nvPr/>
        </p:nvSpPr>
        <p:spPr>
          <a:xfrm>
            <a:off x="6370127" y="1984501"/>
            <a:ext cx="1188447" cy="646331"/>
          </a:xfrm>
          <a:prstGeom prst="rect">
            <a:avLst/>
          </a:prstGeom>
          <a:noFill/>
        </p:spPr>
        <p:txBody>
          <a:bodyPr wrap="square" rtlCol="0">
            <a:spAutoFit/>
          </a:bodyPr>
          <a:lstStyle/>
          <a:p>
            <a:pPr algn="ctr"/>
            <a:r>
              <a:rPr lang="en-US" dirty="0">
                <a:solidFill>
                  <a:schemeClr val="bg1"/>
                </a:solidFill>
              </a:rPr>
              <a:t>Level – 3</a:t>
            </a:r>
          </a:p>
          <a:p>
            <a:pPr algn="ctr"/>
            <a:r>
              <a:rPr lang="en-US" dirty="0">
                <a:solidFill>
                  <a:schemeClr val="bg1"/>
                </a:solidFill>
              </a:rPr>
              <a:t>EYES OFF</a:t>
            </a:r>
          </a:p>
        </p:txBody>
      </p:sp>
      <p:sp>
        <p:nvSpPr>
          <p:cNvPr id="39" name="TextBox 38">
            <a:extLst>
              <a:ext uri="{FF2B5EF4-FFF2-40B4-BE49-F238E27FC236}">
                <a16:creationId xmlns:a16="http://schemas.microsoft.com/office/drawing/2014/main" xmlns="" id="{EE580CA6-F072-424A-A59B-9680BAFFDA1D}"/>
              </a:ext>
            </a:extLst>
          </p:cNvPr>
          <p:cNvSpPr txBox="1"/>
          <p:nvPr/>
        </p:nvSpPr>
        <p:spPr>
          <a:xfrm>
            <a:off x="8187851" y="1984501"/>
            <a:ext cx="1188447" cy="646331"/>
          </a:xfrm>
          <a:prstGeom prst="rect">
            <a:avLst/>
          </a:prstGeom>
          <a:noFill/>
        </p:spPr>
        <p:txBody>
          <a:bodyPr wrap="square" rtlCol="0">
            <a:spAutoFit/>
          </a:bodyPr>
          <a:lstStyle/>
          <a:p>
            <a:pPr algn="ctr"/>
            <a:r>
              <a:rPr lang="en-US" dirty="0">
                <a:solidFill>
                  <a:schemeClr val="bg1"/>
                </a:solidFill>
              </a:rPr>
              <a:t>Level – 4</a:t>
            </a:r>
          </a:p>
          <a:p>
            <a:pPr algn="ctr"/>
            <a:r>
              <a:rPr lang="en-US" dirty="0">
                <a:solidFill>
                  <a:schemeClr val="bg1"/>
                </a:solidFill>
              </a:rPr>
              <a:t>MIND OFF</a:t>
            </a:r>
          </a:p>
        </p:txBody>
      </p:sp>
      <p:sp>
        <p:nvSpPr>
          <p:cNvPr id="40" name="TextBox 39">
            <a:extLst>
              <a:ext uri="{FF2B5EF4-FFF2-40B4-BE49-F238E27FC236}">
                <a16:creationId xmlns:a16="http://schemas.microsoft.com/office/drawing/2014/main" xmlns="" id="{61D7060B-F157-714C-BF1E-228E4BAC0138}"/>
              </a:ext>
            </a:extLst>
          </p:cNvPr>
          <p:cNvSpPr txBox="1"/>
          <p:nvPr/>
        </p:nvSpPr>
        <p:spPr>
          <a:xfrm>
            <a:off x="9976258" y="1974718"/>
            <a:ext cx="1307825" cy="646331"/>
          </a:xfrm>
          <a:prstGeom prst="rect">
            <a:avLst/>
          </a:prstGeom>
          <a:noFill/>
        </p:spPr>
        <p:txBody>
          <a:bodyPr wrap="square" rtlCol="0">
            <a:spAutoFit/>
          </a:bodyPr>
          <a:lstStyle/>
          <a:p>
            <a:pPr algn="ctr"/>
            <a:r>
              <a:rPr lang="en-US" dirty="0">
                <a:solidFill>
                  <a:schemeClr val="bg1"/>
                </a:solidFill>
              </a:rPr>
              <a:t>Level – 5</a:t>
            </a:r>
          </a:p>
          <a:p>
            <a:pPr algn="ctr"/>
            <a:r>
              <a:rPr lang="en-US" dirty="0">
                <a:solidFill>
                  <a:schemeClr val="bg1"/>
                </a:solidFill>
              </a:rPr>
              <a:t>PASSENGER</a:t>
            </a:r>
          </a:p>
        </p:txBody>
      </p:sp>
      <p:sp>
        <p:nvSpPr>
          <p:cNvPr id="41" name="TextBox 40">
            <a:extLst>
              <a:ext uri="{FF2B5EF4-FFF2-40B4-BE49-F238E27FC236}">
                <a16:creationId xmlns:a16="http://schemas.microsoft.com/office/drawing/2014/main" xmlns="" id="{A686A834-27C6-2F45-B5E0-C8C1344D37AD}"/>
              </a:ext>
            </a:extLst>
          </p:cNvPr>
          <p:cNvSpPr txBox="1"/>
          <p:nvPr/>
        </p:nvSpPr>
        <p:spPr>
          <a:xfrm>
            <a:off x="854507" y="4453119"/>
            <a:ext cx="1468351" cy="338554"/>
          </a:xfrm>
          <a:prstGeom prst="rect">
            <a:avLst/>
          </a:prstGeom>
          <a:noFill/>
        </p:spPr>
        <p:txBody>
          <a:bodyPr wrap="square" rtlCol="0">
            <a:spAutoFit/>
          </a:bodyPr>
          <a:lstStyle/>
          <a:p>
            <a:r>
              <a:rPr lang="en-US" sz="1600" dirty="0">
                <a:solidFill>
                  <a:schemeClr val="bg1"/>
                </a:solidFill>
              </a:rPr>
              <a:t>No Assistance</a:t>
            </a:r>
          </a:p>
        </p:txBody>
      </p:sp>
      <p:sp>
        <p:nvSpPr>
          <p:cNvPr id="42" name="TextBox 41">
            <a:extLst>
              <a:ext uri="{FF2B5EF4-FFF2-40B4-BE49-F238E27FC236}">
                <a16:creationId xmlns:a16="http://schemas.microsoft.com/office/drawing/2014/main" xmlns="" id="{24A13AE9-DC48-E643-9A2C-DF2AAF15AE2B}"/>
              </a:ext>
            </a:extLst>
          </p:cNvPr>
          <p:cNvSpPr txBox="1"/>
          <p:nvPr/>
        </p:nvSpPr>
        <p:spPr>
          <a:xfrm>
            <a:off x="2889860" y="4450565"/>
            <a:ext cx="1092159" cy="338554"/>
          </a:xfrm>
          <a:prstGeom prst="rect">
            <a:avLst/>
          </a:prstGeom>
          <a:noFill/>
        </p:spPr>
        <p:txBody>
          <a:bodyPr wrap="square" rtlCol="0">
            <a:spAutoFit/>
          </a:bodyPr>
          <a:lstStyle/>
          <a:p>
            <a:r>
              <a:rPr lang="en-US" sz="1600" dirty="0">
                <a:solidFill>
                  <a:schemeClr val="bg1"/>
                </a:solidFill>
              </a:rPr>
              <a:t>Assisted</a:t>
            </a:r>
          </a:p>
        </p:txBody>
      </p:sp>
      <p:sp>
        <p:nvSpPr>
          <p:cNvPr id="43" name="TextBox 42">
            <a:extLst>
              <a:ext uri="{FF2B5EF4-FFF2-40B4-BE49-F238E27FC236}">
                <a16:creationId xmlns:a16="http://schemas.microsoft.com/office/drawing/2014/main" xmlns="" id="{7020DE4F-1B71-534C-912D-42B825B20C6D}"/>
              </a:ext>
            </a:extLst>
          </p:cNvPr>
          <p:cNvSpPr txBox="1"/>
          <p:nvPr/>
        </p:nvSpPr>
        <p:spPr>
          <a:xfrm>
            <a:off x="4270704" y="4455587"/>
            <a:ext cx="1858981" cy="338554"/>
          </a:xfrm>
          <a:prstGeom prst="rect">
            <a:avLst/>
          </a:prstGeom>
          <a:noFill/>
        </p:spPr>
        <p:txBody>
          <a:bodyPr wrap="square" rtlCol="0">
            <a:spAutoFit/>
          </a:bodyPr>
          <a:lstStyle/>
          <a:p>
            <a:r>
              <a:rPr lang="en-US" sz="1600" dirty="0">
                <a:solidFill>
                  <a:schemeClr val="bg1"/>
                </a:solidFill>
              </a:rPr>
              <a:t>Partially Automated</a:t>
            </a:r>
          </a:p>
        </p:txBody>
      </p:sp>
      <p:sp>
        <p:nvSpPr>
          <p:cNvPr id="44" name="TextBox 43">
            <a:extLst>
              <a:ext uri="{FF2B5EF4-FFF2-40B4-BE49-F238E27FC236}">
                <a16:creationId xmlns:a16="http://schemas.microsoft.com/office/drawing/2014/main" xmlns="" id="{B65301C5-FCCE-5F49-B8A9-1DDA5C719769}"/>
              </a:ext>
            </a:extLst>
          </p:cNvPr>
          <p:cNvSpPr txBox="1"/>
          <p:nvPr/>
        </p:nvSpPr>
        <p:spPr>
          <a:xfrm>
            <a:off x="6158869" y="4450565"/>
            <a:ext cx="1756744" cy="338554"/>
          </a:xfrm>
          <a:prstGeom prst="rect">
            <a:avLst/>
          </a:prstGeom>
          <a:noFill/>
        </p:spPr>
        <p:txBody>
          <a:bodyPr wrap="square" rtlCol="0">
            <a:spAutoFit/>
          </a:bodyPr>
          <a:lstStyle/>
          <a:p>
            <a:r>
              <a:rPr lang="en-US" sz="1600" dirty="0">
                <a:solidFill>
                  <a:schemeClr val="bg1"/>
                </a:solidFill>
              </a:rPr>
              <a:t>Highly Automated</a:t>
            </a:r>
          </a:p>
        </p:txBody>
      </p:sp>
      <p:sp>
        <p:nvSpPr>
          <p:cNvPr id="45" name="TextBox 44">
            <a:extLst>
              <a:ext uri="{FF2B5EF4-FFF2-40B4-BE49-F238E27FC236}">
                <a16:creationId xmlns:a16="http://schemas.microsoft.com/office/drawing/2014/main" xmlns="" id="{576A0C01-0F83-DA42-9B7D-7759F2D00EAC}"/>
              </a:ext>
            </a:extLst>
          </p:cNvPr>
          <p:cNvSpPr txBox="1"/>
          <p:nvPr/>
        </p:nvSpPr>
        <p:spPr>
          <a:xfrm>
            <a:off x="8047649" y="4450565"/>
            <a:ext cx="1585115" cy="338554"/>
          </a:xfrm>
          <a:prstGeom prst="rect">
            <a:avLst/>
          </a:prstGeom>
          <a:noFill/>
        </p:spPr>
        <p:txBody>
          <a:bodyPr wrap="square" rtlCol="0">
            <a:spAutoFit/>
          </a:bodyPr>
          <a:lstStyle/>
          <a:p>
            <a:r>
              <a:rPr lang="en-US" sz="1600" dirty="0">
                <a:solidFill>
                  <a:schemeClr val="bg1"/>
                </a:solidFill>
              </a:rPr>
              <a:t>Fully Automated</a:t>
            </a:r>
          </a:p>
        </p:txBody>
      </p:sp>
      <p:sp>
        <p:nvSpPr>
          <p:cNvPr id="47" name="TextBox 46">
            <a:extLst>
              <a:ext uri="{FF2B5EF4-FFF2-40B4-BE49-F238E27FC236}">
                <a16:creationId xmlns:a16="http://schemas.microsoft.com/office/drawing/2014/main" xmlns="" id="{2432D820-D676-AD49-97C8-3A90C3B780FB}"/>
              </a:ext>
            </a:extLst>
          </p:cNvPr>
          <p:cNvSpPr txBox="1"/>
          <p:nvPr/>
        </p:nvSpPr>
        <p:spPr>
          <a:xfrm>
            <a:off x="9913621" y="4450565"/>
            <a:ext cx="1585115" cy="338554"/>
          </a:xfrm>
          <a:prstGeom prst="rect">
            <a:avLst/>
          </a:prstGeom>
          <a:noFill/>
        </p:spPr>
        <p:txBody>
          <a:bodyPr wrap="square" rtlCol="0">
            <a:spAutoFit/>
          </a:bodyPr>
          <a:lstStyle/>
          <a:p>
            <a:r>
              <a:rPr lang="en-US" sz="1600" dirty="0">
                <a:solidFill>
                  <a:schemeClr val="bg1"/>
                </a:solidFill>
              </a:rPr>
              <a:t>Autonomous</a:t>
            </a:r>
          </a:p>
        </p:txBody>
      </p:sp>
      <p:sp>
        <p:nvSpPr>
          <p:cNvPr id="49" name="TextBox 48">
            <a:extLst>
              <a:ext uri="{FF2B5EF4-FFF2-40B4-BE49-F238E27FC236}">
                <a16:creationId xmlns:a16="http://schemas.microsoft.com/office/drawing/2014/main" xmlns="" id="{A314A148-AF88-E040-B6C5-390DB581211D}"/>
              </a:ext>
            </a:extLst>
          </p:cNvPr>
          <p:cNvSpPr txBox="1"/>
          <p:nvPr/>
        </p:nvSpPr>
        <p:spPr>
          <a:xfrm>
            <a:off x="1138455" y="4887789"/>
            <a:ext cx="1188447" cy="400110"/>
          </a:xfrm>
          <a:prstGeom prst="rect">
            <a:avLst/>
          </a:prstGeom>
          <a:noFill/>
        </p:spPr>
        <p:txBody>
          <a:bodyPr wrap="square" rtlCol="0">
            <a:spAutoFit/>
          </a:bodyPr>
          <a:lstStyle/>
          <a:p>
            <a:r>
              <a:rPr lang="en-US" sz="2000" dirty="0">
                <a:solidFill>
                  <a:schemeClr val="tx1">
                    <a:lumMod val="85000"/>
                    <a:lumOff val="15000"/>
                  </a:schemeClr>
                </a:solidFill>
              </a:rPr>
              <a:t>Human</a:t>
            </a:r>
          </a:p>
        </p:txBody>
      </p:sp>
      <p:sp>
        <p:nvSpPr>
          <p:cNvPr id="50" name="TextBox 49">
            <a:extLst>
              <a:ext uri="{FF2B5EF4-FFF2-40B4-BE49-F238E27FC236}">
                <a16:creationId xmlns:a16="http://schemas.microsoft.com/office/drawing/2014/main" xmlns="" id="{EEDC0FDD-C1E3-0941-8567-2E845931D4DF}"/>
              </a:ext>
            </a:extLst>
          </p:cNvPr>
          <p:cNvSpPr txBox="1"/>
          <p:nvPr/>
        </p:nvSpPr>
        <p:spPr>
          <a:xfrm>
            <a:off x="4708797" y="4904792"/>
            <a:ext cx="3821519" cy="400110"/>
          </a:xfrm>
          <a:prstGeom prst="rect">
            <a:avLst/>
          </a:prstGeom>
          <a:noFill/>
        </p:spPr>
        <p:txBody>
          <a:bodyPr wrap="square" rtlCol="0">
            <a:spAutoFit/>
          </a:bodyPr>
          <a:lstStyle/>
          <a:p>
            <a:r>
              <a:rPr lang="en-US" sz="2000" dirty="0">
                <a:solidFill>
                  <a:schemeClr val="tx1">
                    <a:lumMod val="85000"/>
                    <a:lumOff val="15000"/>
                  </a:schemeClr>
                </a:solidFill>
              </a:rPr>
              <a:t>Transfer of Responsibility</a:t>
            </a:r>
          </a:p>
        </p:txBody>
      </p:sp>
      <p:sp>
        <p:nvSpPr>
          <p:cNvPr id="54" name="TextBox 53">
            <a:extLst>
              <a:ext uri="{FF2B5EF4-FFF2-40B4-BE49-F238E27FC236}">
                <a16:creationId xmlns:a16="http://schemas.microsoft.com/office/drawing/2014/main" xmlns="" id="{9ED22397-5468-384B-8FAB-B93F866A75D0}"/>
              </a:ext>
            </a:extLst>
          </p:cNvPr>
          <p:cNvSpPr txBox="1"/>
          <p:nvPr/>
        </p:nvSpPr>
        <p:spPr>
          <a:xfrm>
            <a:off x="9977578" y="4884546"/>
            <a:ext cx="1188447" cy="400110"/>
          </a:xfrm>
          <a:prstGeom prst="rect">
            <a:avLst/>
          </a:prstGeom>
          <a:noFill/>
        </p:spPr>
        <p:txBody>
          <a:bodyPr wrap="square" rtlCol="0">
            <a:spAutoFit/>
          </a:bodyPr>
          <a:lstStyle/>
          <a:p>
            <a:r>
              <a:rPr lang="en-US" sz="2000" dirty="0">
                <a:solidFill>
                  <a:schemeClr val="tx1">
                    <a:lumMod val="85000"/>
                    <a:lumOff val="15000"/>
                  </a:schemeClr>
                </a:solidFill>
              </a:rPr>
              <a:t>Machine</a:t>
            </a:r>
          </a:p>
        </p:txBody>
      </p:sp>
      <p:pic>
        <p:nvPicPr>
          <p:cNvPr id="35" name="Picture 34">
            <a:extLst>
              <a:ext uri="{FF2B5EF4-FFF2-40B4-BE49-F238E27FC236}">
                <a16:creationId xmlns:a16="http://schemas.microsoft.com/office/drawing/2014/main" xmlns="" id="{22989758-A6A4-E649-8DED-73D62E39E16D}"/>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766751" y="2725786"/>
            <a:ext cx="1569056" cy="1569056"/>
          </a:xfrm>
          <a:prstGeom prst="rect">
            <a:avLst/>
          </a:prstGeom>
        </p:spPr>
      </p:pic>
      <p:pic>
        <p:nvPicPr>
          <p:cNvPr id="52" name="Picture 51">
            <a:extLst>
              <a:ext uri="{FF2B5EF4-FFF2-40B4-BE49-F238E27FC236}">
                <a16:creationId xmlns:a16="http://schemas.microsoft.com/office/drawing/2014/main" xmlns="" id="{F941832A-4A7A-FC4E-8C18-5D908F4930FB}"/>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2767627" y="2946623"/>
            <a:ext cx="1109812" cy="1109812"/>
          </a:xfrm>
          <a:prstGeom prst="rect">
            <a:avLst/>
          </a:prstGeom>
        </p:spPr>
      </p:pic>
      <p:pic>
        <p:nvPicPr>
          <p:cNvPr id="57" name="Picture 56">
            <a:extLst>
              <a:ext uri="{FF2B5EF4-FFF2-40B4-BE49-F238E27FC236}">
                <a16:creationId xmlns:a16="http://schemas.microsoft.com/office/drawing/2014/main" xmlns="" id="{7B45AC55-D0A4-F247-B1BF-86ED650226EC}"/>
              </a:ext>
            </a:extLst>
          </p:cNvPr>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4545509" y="2827981"/>
            <a:ext cx="1315019" cy="1315018"/>
          </a:xfrm>
          <a:prstGeom prst="rect">
            <a:avLst/>
          </a:prstGeom>
        </p:spPr>
      </p:pic>
      <p:pic>
        <p:nvPicPr>
          <p:cNvPr id="59" name="Picture 58">
            <a:extLst>
              <a:ext uri="{FF2B5EF4-FFF2-40B4-BE49-F238E27FC236}">
                <a16:creationId xmlns:a16="http://schemas.microsoft.com/office/drawing/2014/main" xmlns="" id="{C5FCE021-1382-0A43-AC00-5AEA93F1AAFC}"/>
              </a:ext>
            </a:extLst>
          </p:cNvPr>
          <p:cNvPicPr>
            <a:picLocks noChangeAspect="1"/>
          </p:cNvPicPr>
          <p:nvPr/>
        </p:nvPicPr>
        <p:blipFill>
          <a:blip r:embed="rId5" cstate="print">
            <a:extLst>
              <a:ext uri="{28A0092B-C50C-407E-A947-70E740481C1C}">
                <a14:useLocalDpi xmlns:a14="http://schemas.microsoft.com/office/drawing/2010/main" xmlns="" val="0"/>
              </a:ext>
            </a:extLst>
          </a:blip>
          <a:stretch>
            <a:fillRect/>
          </a:stretch>
        </p:blipFill>
        <p:spPr>
          <a:xfrm>
            <a:off x="6401495" y="2929487"/>
            <a:ext cx="1203784" cy="1203784"/>
          </a:xfrm>
          <a:prstGeom prst="rect">
            <a:avLst/>
          </a:prstGeom>
        </p:spPr>
      </p:pic>
      <p:pic>
        <p:nvPicPr>
          <p:cNvPr id="61" name="Picture 60">
            <a:extLst>
              <a:ext uri="{FF2B5EF4-FFF2-40B4-BE49-F238E27FC236}">
                <a16:creationId xmlns:a16="http://schemas.microsoft.com/office/drawing/2014/main" xmlns="" id="{6051118E-299B-CB4F-8DA8-01353B8649CF}"/>
              </a:ext>
            </a:extLst>
          </p:cNvPr>
          <p:cNvPicPr>
            <a:picLocks noChangeAspect="1"/>
          </p:cNvPicPr>
          <p:nvPr/>
        </p:nvPicPr>
        <p:blipFill>
          <a:blip r:embed="rId6" cstate="print">
            <a:extLst>
              <a:ext uri="{28A0092B-C50C-407E-A947-70E740481C1C}">
                <a14:useLocalDpi xmlns:a14="http://schemas.microsoft.com/office/drawing/2010/main" xmlns="" val="0"/>
              </a:ext>
            </a:extLst>
          </a:blip>
          <a:stretch>
            <a:fillRect/>
          </a:stretch>
        </p:blipFill>
        <p:spPr>
          <a:xfrm>
            <a:off x="8182769" y="2889513"/>
            <a:ext cx="1241607" cy="1241607"/>
          </a:xfrm>
          <a:prstGeom prst="rect">
            <a:avLst/>
          </a:prstGeom>
        </p:spPr>
      </p:pic>
      <p:pic>
        <p:nvPicPr>
          <p:cNvPr id="63" name="Picture 62">
            <a:extLst>
              <a:ext uri="{FF2B5EF4-FFF2-40B4-BE49-F238E27FC236}">
                <a16:creationId xmlns:a16="http://schemas.microsoft.com/office/drawing/2014/main" xmlns="" id="{6111A931-EEB3-3E4F-9494-91F4F9E9EFBE}"/>
              </a:ext>
            </a:extLst>
          </p:cNvPr>
          <p:cNvPicPr>
            <a:picLocks noChangeAspect="1"/>
          </p:cNvPicPr>
          <p:nvPr/>
        </p:nvPicPr>
        <p:blipFill>
          <a:blip r:embed="rId7" cstate="print">
            <a:extLst>
              <a:ext uri="{28A0092B-C50C-407E-A947-70E740481C1C}">
                <a14:useLocalDpi xmlns:a14="http://schemas.microsoft.com/office/drawing/2010/main" xmlns="" val="0"/>
              </a:ext>
            </a:extLst>
          </a:blip>
          <a:stretch>
            <a:fillRect/>
          </a:stretch>
        </p:blipFill>
        <p:spPr>
          <a:xfrm>
            <a:off x="9924335" y="2943140"/>
            <a:ext cx="1198960" cy="1198960"/>
          </a:xfrm>
          <a:prstGeom prst="rect">
            <a:avLst/>
          </a:prstGeom>
        </p:spPr>
      </p:pic>
    </p:spTree>
    <p:extLst>
      <p:ext uri="{BB962C8B-B14F-4D97-AF65-F5344CB8AC3E}">
        <p14:creationId xmlns:p14="http://schemas.microsoft.com/office/powerpoint/2010/main" xmlns="" val="408345539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112004" y="228600"/>
            <a:ext cx="1566967" cy="1077218"/>
          </a:xfrm>
          <a:prstGeom prst="rect">
            <a:avLst/>
          </a:prstGeom>
        </p:spPr>
        <p:txBody>
          <a:bodyPr wrap="none">
            <a:spAutoFit/>
          </a:bodyPr>
          <a:lstStyle/>
          <a:p>
            <a:pPr eaLnBrk="1" fontAlgn="auto" hangingPunct="1">
              <a:spcBef>
                <a:spcPts val="0"/>
              </a:spcBef>
              <a:spcAft>
                <a:spcPts val="0"/>
              </a:spcAft>
              <a:defRPr/>
            </a:pPr>
            <a:r>
              <a:rPr lang="en-IN" sz="3200" dirty="0" smtClean="0">
                <a:solidFill>
                  <a:schemeClr val="accent1"/>
                </a:solidFill>
                <a:latin typeface="NewJuneBook" pitchFamily="50" charset="0"/>
                <a:cs typeface="+mn-cs"/>
              </a:rPr>
              <a:t>WHY </a:t>
            </a:r>
            <a:endParaRPr lang="en-IN" sz="3200" dirty="0">
              <a:solidFill>
                <a:schemeClr val="accent1"/>
              </a:solidFill>
              <a:latin typeface="NewJuneBook" pitchFamily="50" charset="0"/>
              <a:cs typeface="+mn-cs"/>
            </a:endParaRPr>
          </a:p>
          <a:p>
            <a:pPr eaLnBrk="1" fontAlgn="auto" hangingPunct="1">
              <a:spcBef>
                <a:spcPts val="0"/>
              </a:spcBef>
              <a:spcAft>
                <a:spcPts val="0"/>
              </a:spcAft>
              <a:defRPr/>
            </a:pPr>
            <a:r>
              <a:rPr lang="en-IN" sz="3200" dirty="0" smtClean="0">
                <a:solidFill>
                  <a:schemeClr val="tx1">
                    <a:lumMod val="65000"/>
                    <a:lumOff val="35000"/>
                  </a:schemeClr>
                </a:solidFill>
                <a:latin typeface="NewJuneBook" pitchFamily="50" charset="0"/>
              </a:rPr>
              <a:t>ADAS ?</a:t>
            </a:r>
            <a:endParaRPr lang="en-IN" sz="3200" dirty="0">
              <a:solidFill>
                <a:schemeClr val="tx1">
                  <a:lumMod val="65000"/>
                  <a:lumOff val="35000"/>
                </a:schemeClr>
              </a:solidFill>
              <a:latin typeface="NewJuneBook" pitchFamily="50" charset="0"/>
              <a:cs typeface="+mn-cs"/>
            </a:endParaRPr>
          </a:p>
        </p:txBody>
      </p:sp>
      <p:cxnSp>
        <p:nvCxnSpPr>
          <p:cNvPr id="5" name="Straight Connector 4"/>
          <p:cNvCxnSpPr/>
          <p:nvPr/>
        </p:nvCxnSpPr>
        <p:spPr>
          <a:xfrm>
            <a:off x="6807200" y="228600"/>
            <a:ext cx="0" cy="1090613"/>
          </a:xfrm>
          <a:prstGeom prst="line">
            <a:avLst/>
          </a:prstGeom>
          <a:ln>
            <a:solidFill>
              <a:schemeClr val="tx1">
                <a:lumMod val="65000"/>
                <a:lumOff val="35000"/>
              </a:schemeClr>
            </a:solidFill>
          </a:ln>
        </p:spPr>
        <p:style>
          <a:lnRef idx="1">
            <a:schemeClr val="dk1"/>
          </a:lnRef>
          <a:fillRef idx="0">
            <a:schemeClr val="dk1"/>
          </a:fillRef>
          <a:effectRef idx="0">
            <a:schemeClr val="dk1"/>
          </a:effectRef>
          <a:fontRef idx="minor">
            <a:schemeClr val="tx1"/>
          </a:fontRef>
        </p:style>
      </p:cxnSp>
      <p:pic>
        <p:nvPicPr>
          <p:cNvPr id="2053" name="Picture 2"/>
          <p:cNvPicPr>
            <a:picLocks noChangeAspect="1" noChangeArrowheads="1"/>
          </p:cNvPicPr>
          <p:nvPr/>
        </p:nvPicPr>
        <p:blipFill>
          <a:blip r:embed="rId2"/>
          <a:srcRect/>
          <a:stretch>
            <a:fillRect/>
          </a:stretch>
        </p:blipFill>
        <p:spPr bwMode="auto">
          <a:xfrm>
            <a:off x="406400" y="6172200"/>
            <a:ext cx="11633200" cy="247650"/>
          </a:xfrm>
          <a:prstGeom prst="rect">
            <a:avLst/>
          </a:prstGeom>
          <a:noFill/>
          <a:ln w="9525">
            <a:noFill/>
            <a:miter lim="800000"/>
            <a:headEnd/>
            <a:tailEnd/>
          </a:ln>
        </p:spPr>
      </p:pic>
      <p:pic>
        <p:nvPicPr>
          <p:cNvPr id="2050" name="Picture 2"/>
          <p:cNvPicPr>
            <a:picLocks noChangeAspect="1" noChangeArrowheads="1"/>
          </p:cNvPicPr>
          <p:nvPr/>
        </p:nvPicPr>
        <p:blipFill>
          <a:blip r:embed="rId3"/>
          <a:srcRect/>
          <a:stretch>
            <a:fillRect/>
          </a:stretch>
        </p:blipFill>
        <p:spPr bwMode="auto">
          <a:xfrm>
            <a:off x="70983" y="1990726"/>
            <a:ext cx="12019420" cy="3724274"/>
          </a:xfrm>
          <a:prstGeom prst="rect">
            <a:avLst/>
          </a:prstGeom>
          <a:noFill/>
          <a:ln w="9525">
            <a:noFill/>
            <a:miter lim="800000"/>
            <a:headEnd/>
            <a:tailEnd/>
          </a:ln>
          <a:effectLst/>
        </p:spPr>
      </p:pic>
      <p:sp>
        <p:nvSpPr>
          <p:cNvPr id="9" name="Rectangle 8"/>
          <p:cNvSpPr>
            <a:spLocks/>
          </p:cNvSpPr>
          <p:nvPr/>
        </p:nvSpPr>
        <p:spPr bwMode="auto">
          <a:xfrm>
            <a:off x="406400" y="381003"/>
            <a:ext cx="6096000" cy="1062037"/>
          </a:xfrm>
          <a:prstGeom prst="rect">
            <a:avLst/>
          </a:prstGeom>
          <a:noFill/>
          <a:ln w="12700">
            <a:noFill/>
            <a:miter lim="800000"/>
            <a:headEnd/>
            <a:tailEnd/>
          </a:ln>
        </p:spPr>
        <p:txBody>
          <a:bodyPr lIns="0" tIns="0" rIns="0" bIns="0" anchor="ctr"/>
          <a:lstStyle/>
          <a:p>
            <a:pPr lvl="0" algn="ctr">
              <a:defRPr/>
            </a:pPr>
            <a:r>
              <a:rPr lang="en-US" sz="1400" dirty="0" smtClean="0"/>
              <a:t>ADAS along with the electric vehicle shall be the next big revolution / megatrend in the automobile Industry in India as well as in the world. </a:t>
            </a:r>
            <a:endParaRPr lang="en-US" sz="1400" dirty="0">
              <a:solidFill>
                <a:schemeClr val="tx1">
                  <a:lumMod val="65000"/>
                  <a:lumOff val="35000"/>
                </a:schemeClr>
              </a:solidFill>
              <a:latin typeface="NewJuneBook" pitchFamily="50" charset="0"/>
              <a:cs typeface="+mn-cs"/>
            </a:endParaRPr>
          </a:p>
        </p:txBody>
      </p:sp>
      <p:sp>
        <p:nvSpPr>
          <p:cNvPr id="8" name="Rectangle 4"/>
          <p:cNvSpPr>
            <a:spLocks noChangeArrowheads="1"/>
          </p:cNvSpPr>
          <p:nvPr/>
        </p:nvSpPr>
        <p:spPr bwMode="auto">
          <a:xfrm>
            <a:off x="11292421" y="6400805"/>
            <a:ext cx="498855" cy="276999"/>
          </a:xfrm>
          <a:prstGeom prst="rect">
            <a:avLst/>
          </a:prstGeom>
          <a:noFill/>
          <a:ln>
            <a:noFill/>
          </a:ln>
          <a:extLst>
            <a:ext uri="{909E8E84-426E-40DD-AFC4-6F175D3DCCD1}"/>
            <a:ext uri="{91240B29-F687-4F45-9708-019B960494DF}"/>
          </a:ex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defRPr/>
            </a:pPr>
            <a:r>
              <a:rPr lang="en-IN" altLang="en-US" sz="1200" dirty="0" smtClean="0">
                <a:solidFill>
                  <a:schemeClr val="accent1"/>
                </a:solidFill>
                <a:latin typeface="+mn-lt"/>
              </a:rPr>
              <a:t>2019</a:t>
            </a:r>
          </a:p>
        </p:txBody>
      </p:sp>
    </p:spTree>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8" name="Group 67"/>
          <p:cNvGrpSpPr/>
          <p:nvPr/>
        </p:nvGrpSpPr>
        <p:grpSpPr>
          <a:xfrm>
            <a:off x="318648" y="-6026725"/>
            <a:ext cx="11485421" cy="110845"/>
            <a:chOff x="346357" y="5611091"/>
            <a:chExt cx="11485421" cy="193966"/>
          </a:xfrm>
        </p:grpSpPr>
        <p:sp>
          <p:nvSpPr>
            <p:cNvPr id="69" name="Rectangle 68">
              <a:extLst>
                <a:ext uri="{FF2B5EF4-FFF2-40B4-BE49-F238E27FC236}">
                  <a16:creationId xmlns="" xmlns:a16="http://schemas.microsoft.com/office/drawing/2014/main" id="{C76A5FFF-05E4-484C-94D6-9A1754C99B85}"/>
                </a:ext>
              </a:extLst>
            </p:cNvPr>
            <p:cNvSpPr/>
            <p:nvPr/>
          </p:nvSpPr>
          <p:spPr>
            <a:xfrm>
              <a:off x="346357" y="5611091"/>
              <a:ext cx="3837715" cy="193964"/>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a:extLst>
                <a:ext uri="{FF2B5EF4-FFF2-40B4-BE49-F238E27FC236}">
                  <a16:creationId xmlns="" xmlns:a16="http://schemas.microsoft.com/office/drawing/2014/main" id="{C76A5FFF-05E4-484C-94D6-9A1754C99B85}"/>
                </a:ext>
              </a:extLst>
            </p:cNvPr>
            <p:cNvSpPr/>
            <p:nvPr/>
          </p:nvSpPr>
          <p:spPr>
            <a:xfrm>
              <a:off x="4184065" y="5611092"/>
              <a:ext cx="3837715" cy="193964"/>
            </a:xfrm>
            <a:prstGeom prst="rect">
              <a:avLst/>
            </a:prstGeom>
            <a:solidFill>
              <a:srgbClr val="E09A0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a:extLst>
                <a:ext uri="{FF2B5EF4-FFF2-40B4-BE49-F238E27FC236}">
                  <a16:creationId xmlns="" xmlns:a16="http://schemas.microsoft.com/office/drawing/2014/main" id="{C76A5FFF-05E4-484C-94D6-9A1754C99B85}"/>
                </a:ext>
              </a:extLst>
            </p:cNvPr>
            <p:cNvSpPr/>
            <p:nvPr/>
          </p:nvSpPr>
          <p:spPr>
            <a:xfrm>
              <a:off x="7994063" y="5611093"/>
              <a:ext cx="3837715" cy="193964"/>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0" name="Rectangle 89">
            <a:extLst>
              <a:ext uri="{FF2B5EF4-FFF2-40B4-BE49-F238E27FC236}">
                <a16:creationId xmlns="" xmlns:a16="http://schemas.microsoft.com/office/drawing/2014/main" id="{1A012D25-10DA-114F-987A-7C15E231D12E}"/>
              </a:ext>
            </a:extLst>
          </p:cNvPr>
          <p:cNvSpPr/>
          <p:nvPr/>
        </p:nvSpPr>
        <p:spPr>
          <a:xfrm>
            <a:off x="-11575" y="-5907"/>
            <a:ext cx="12201728" cy="80474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dirty="0"/>
          </a:p>
        </p:txBody>
      </p:sp>
      <p:sp>
        <p:nvSpPr>
          <p:cNvPr id="15" name="Title 1">
            <a:extLst>
              <a:ext uri="{FF2B5EF4-FFF2-40B4-BE49-F238E27FC236}">
                <a16:creationId xmlns="" xmlns:a16="http://schemas.microsoft.com/office/drawing/2014/main" id="{43E19619-3CCB-4F86-8560-EC2C939EA480}"/>
              </a:ext>
            </a:extLst>
          </p:cNvPr>
          <p:cNvSpPr txBox="1">
            <a:spLocks/>
          </p:cNvSpPr>
          <p:nvPr/>
        </p:nvSpPr>
        <p:spPr>
          <a:xfrm>
            <a:off x="902240" y="215854"/>
            <a:ext cx="10329640" cy="444772"/>
          </a:xfrm>
          <a:prstGeom prst="rect">
            <a:avLst/>
          </a:prstGeom>
        </p:spPr>
        <p:txBody>
          <a:bodyPr>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en-US" sz="3200" b="1" dirty="0">
                <a:solidFill>
                  <a:schemeClr val="tx1">
                    <a:lumMod val="85000"/>
                    <a:lumOff val="15000"/>
                  </a:schemeClr>
                </a:solidFill>
                <a:ea typeface="+mj-ea"/>
                <a:cs typeface="+mj-cs"/>
              </a:rPr>
              <a:t>Advanced Driver Assistance System </a:t>
            </a:r>
            <a:r>
              <a:rPr lang="en-US" sz="3200" b="1" dirty="0" smtClean="0">
                <a:solidFill>
                  <a:schemeClr val="tx1">
                    <a:lumMod val="85000"/>
                    <a:lumOff val="15000"/>
                  </a:schemeClr>
                </a:solidFill>
                <a:ea typeface="+mj-ea"/>
                <a:cs typeface="+mj-cs"/>
              </a:rPr>
              <a:t>– Time has come</a:t>
            </a:r>
            <a:endParaRPr kumimoji="0" lang="en-IN" sz="3200" b="1" i="0" u="none" strike="noStrike" kern="1200" cap="none" spc="0" normalizeH="0" baseline="0" noProof="0" dirty="0">
              <a:ln>
                <a:noFill/>
              </a:ln>
              <a:solidFill>
                <a:schemeClr val="tx1">
                  <a:lumMod val="85000"/>
                  <a:lumOff val="15000"/>
                </a:schemeClr>
              </a:solidFill>
              <a:effectLst/>
              <a:uLnTx/>
              <a:uFillTx/>
              <a:ea typeface="+mj-ea"/>
              <a:cs typeface="+mj-cs"/>
            </a:endParaRPr>
          </a:p>
        </p:txBody>
      </p:sp>
      <p:grpSp>
        <p:nvGrpSpPr>
          <p:cNvPr id="16" name="Group 15">
            <a:extLst>
              <a:ext uri="{FF2B5EF4-FFF2-40B4-BE49-F238E27FC236}">
                <a16:creationId xmlns="" xmlns:a16="http://schemas.microsoft.com/office/drawing/2014/main" id="{7FFEACF6-C16C-4680-99A9-ACD594C8E154}"/>
              </a:ext>
            </a:extLst>
          </p:cNvPr>
          <p:cNvGrpSpPr/>
          <p:nvPr/>
        </p:nvGrpSpPr>
        <p:grpSpPr>
          <a:xfrm>
            <a:off x="411621" y="261918"/>
            <a:ext cx="418879" cy="387135"/>
            <a:chOff x="1458690" y="646176"/>
            <a:chExt cx="551590" cy="509789"/>
          </a:xfrm>
        </p:grpSpPr>
        <p:sp>
          <p:nvSpPr>
            <p:cNvPr id="17" name="Rectangle 16">
              <a:extLst>
                <a:ext uri="{FF2B5EF4-FFF2-40B4-BE49-F238E27FC236}">
                  <a16:creationId xmlns="" xmlns:a16="http://schemas.microsoft.com/office/drawing/2014/main" id="{68CDCA9F-24EE-4D72-8359-A076ED7998DC}"/>
                </a:ext>
              </a:extLst>
            </p:cNvPr>
            <p:cNvSpPr/>
            <p:nvPr/>
          </p:nvSpPr>
          <p:spPr>
            <a:xfrm>
              <a:off x="1458690" y="646176"/>
              <a:ext cx="467646" cy="446262"/>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 xmlns:a16="http://schemas.microsoft.com/office/drawing/2014/main" id="{618A955A-61EC-47A7-AC0E-60C4969BDFBD}"/>
                </a:ext>
              </a:extLst>
            </p:cNvPr>
            <p:cNvSpPr/>
            <p:nvPr/>
          </p:nvSpPr>
          <p:spPr>
            <a:xfrm>
              <a:off x="1550130" y="713232"/>
              <a:ext cx="441862" cy="421657"/>
            </a:xfrm>
            <a:prstGeom prst="rect">
              <a:avLst/>
            </a:prstGeom>
            <a:solidFill>
              <a:srgbClr val="E09A0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 xmlns:a16="http://schemas.microsoft.com/office/drawing/2014/main" id="{7E595449-92B3-4192-976C-31E99AF65FD2}"/>
                </a:ext>
              </a:extLst>
            </p:cNvPr>
            <p:cNvSpPr/>
            <p:nvPr/>
          </p:nvSpPr>
          <p:spPr>
            <a:xfrm>
              <a:off x="1629378" y="792480"/>
              <a:ext cx="380902" cy="36348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1" name="TextBox 20">
            <a:extLst>
              <a:ext uri="{FF2B5EF4-FFF2-40B4-BE49-F238E27FC236}">
                <a16:creationId xmlns="" xmlns:a16="http://schemas.microsoft.com/office/drawing/2014/main" id="{D2D1053E-B658-4BBF-AC31-95EC6F4C23D5}"/>
              </a:ext>
            </a:extLst>
          </p:cNvPr>
          <p:cNvSpPr txBox="1"/>
          <p:nvPr/>
        </p:nvSpPr>
        <p:spPr>
          <a:xfrm>
            <a:off x="1167235" y="5258083"/>
            <a:ext cx="2040088" cy="707886"/>
          </a:xfrm>
          <a:prstGeom prst="rect">
            <a:avLst/>
          </a:prstGeom>
          <a:noFill/>
        </p:spPr>
        <p:txBody>
          <a:bodyPr wrap="square" rtlCol="0">
            <a:spAutoFit/>
          </a:bodyPr>
          <a:lstStyle/>
          <a:p>
            <a:pPr algn="ctr"/>
            <a:r>
              <a:rPr lang="en-US" sz="2000" b="1" dirty="0">
                <a:solidFill>
                  <a:schemeClr val="bg1"/>
                </a:solidFill>
              </a:rPr>
              <a:t>2018</a:t>
            </a:r>
          </a:p>
          <a:p>
            <a:pPr algn="ctr"/>
            <a:r>
              <a:rPr lang="en-US" sz="2000" dirty="0">
                <a:solidFill>
                  <a:schemeClr val="bg1"/>
                </a:solidFill>
              </a:rPr>
              <a:t>USD14bn</a:t>
            </a:r>
            <a:endParaRPr lang="en-IN" sz="2000" dirty="0">
              <a:solidFill>
                <a:schemeClr val="bg1"/>
              </a:solidFill>
            </a:endParaRPr>
          </a:p>
        </p:txBody>
      </p:sp>
      <p:sp>
        <p:nvSpPr>
          <p:cNvPr id="23" name="TextBox 22">
            <a:extLst>
              <a:ext uri="{FF2B5EF4-FFF2-40B4-BE49-F238E27FC236}">
                <a16:creationId xmlns="" xmlns:a16="http://schemas.microsoft.com/office/drawing/2014/main" id="{5D06D836-984B-4A10-90FA-85B3DE75EF74}"/>
              </a:ext>
            </a:extLst>
          </p:cNvPr>
          <p:cNvSpPr txBox="1"/>
          <p:nvPr/>
        </p:nvSpPr>
        <p:spPr>
          <a:xfrm>
            <a:off x="8814941" y="5258082"/>
            <a:ext cx="2040088" cy="707886"/>
          </a:xfrm>
          <a:prstGeom prst="rect">
            <a:avLst/>
          </a:prstGeom>
          <a:noFill/>
        </p:spPr>
        <p:txBody>
          <a:bodyPr wrap="square" rtlCol="0">
            <a:spAutoFit/>
          </a:bodyPr>
          <a:lstStyle/>
          <a:p>
            <a:pPr algn="ctr"/>
            <a:r>
              <a:rPr lang="en-US" sz="2000" b="1" dirty="0">
                <a:solidFill>
                  <a:schemeClr val="bg1"/>
                </a:solidFill>
              </a:rPr>
              <a:t>2025</a:t>
            </a:r>
          </a:p>
          <a:p>
            <a:pPr algn="ctr"/>
            <a:r>
              <a:rPr lang="en-US" sz="2000" dirty="0">
                <a:solidFill>
                  <a:schemeClr val="bg1"/>
                </a:solidFill>
              </a:rPr>
              <a:t>USD67bn</a:t>
            </a:r>
            <a:endParaRPr lang="en-IN" sz="2000" dirty="0">
              <a:solidFill>
                <a:schemeClr val="bg1"/>
              </a:solidFill>
            </a:endParaRPr>
          </a:p>
        </p:txBody>
      </p:sp>
      <p:sp>
        <p:nvSpPr>
          <p:cNvPr id="3" name="Arrow: Right 2">
            <a:extLst>
              <a:ext uri="{FF2B5EF4-FFF2-40B4-BE49-F238E27FC236}">
                <a16:creationId xmlns="" xmlns:a16="http://schemas.microsoft.com/office/drawing/2014/main" id="{3605C339-A471-4173-ADE2-B0B2067D9969}"/>
              </a:ext>
            </a:extLst>
          </p:cNvPr>
          <p:cNvSpPr/>
          <p:nvPr/>
        </p:nvSpPr>
        <p:spPr>
          <a:xfrm>
            <a:off x="3551396" y="5058813"/>
            <a:ext cx="4919472" cy="1106424"/>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~25% CAGR in global ADAS industry size</a:t>
            </a:r>
            <a:endParaRPr lang="en-IN" sz="1600" b="1" dirty="0">
              <a:solidFill>
                <a:schemeClr val="tx1"/>
              </a:solidFill>
            </a:endParaRPr>
          </a:p>
        </p:txBody>
      </p:sp>
      <p:sp>
        <p:nvSpPr>
          <p:cNvPr id="2" name="Rectangle 1">
            <a:extLst>
              <a:ext uri="{FF2B5EF4-FFF2-40B4-BE49-F238E27FC236}">
                <a16:creationId xmlns="" xmlns:a16="http://schemas.microsoft.com/office/drawing/2014/main" id="{BEDF5D2B-904D-7F46-8795-FD0093177879}"/>
              </a:ext>
            </a:extLst>
          </p:cNvPr>
          <p:cNvSpPr/>
          <p:nvPr/>
        </p:nvSpPr>
        <p:spPr>
          <a:xfrm>
            <a:off x="1222513" y="1437467"/>
            <a:ext cx="9720920" cy="33679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 xmlns:a16="http://schemas.microsoft.com/office/drawing/2014/main" id="{03A82B87-7ED5-E04C-BC92-C418098E9745}"/>
              </a:ext>
            </a:extLst>
          </p:cNvPr>
          <p:cNvSpPr txBox="1"/>
          <p:nvPr/>
        </p:nvSpPr>
        <p:spPr>
          <a:xfrm>
            <a:off x="1463910" y="2372914"/>
            <a:ext cx="1446743" cy="523220"/>
          </a:xfrm>
          <a:prstGeom prst="rect">
            <a:avLst/>
          </a:prstGeom>
          <a:noFill/>
        </p:spPr>
        <p:txBody>
          <a:bodyPr wrap="none" rtlCol="0">
            <a:spAutoFit/>
          </a:bodyPr>
          <a:lstStyle/>
          <a:p>
            <a:pPr algn="ctr"/>
            <a:r>
              <a:rPr lang="en-US" sz="1400" dirty="0">
                <a:solidFill>
                  <a:schemeClr val="tx1">
                    <a:lumMod val="75000"/>
                    <a:lumOff val="25000"/>
                  </a:schemeClr>
                </a:solidFill>
              </a:rPr>
              <a:t>Forward Collision</a:t>
            </a:r>
          </a:p>
          <a:p>
            <a:pPr algn="ctr"/>
            <a:r>
              <a:rPr lang="en-US" sz="1400" dirty="0">
                <a:solidFill>
                  <a:schemeClr val="tx1">
                    <a:lumMod val="75000"/>
                    <a:lumOff val="25000"/>
                  </a:schemeClr>
                </a:solidFill>
              </a:rPr>
              <a:t>Alert</a:t>
            </a:r>
          </a:p>
        </p:txBody>
      </p:sp>
      <p:sp>
        <p:nvSpPr>
          <p:cNvPr id="22" name="TextBox 21">
            <a:extLst>
              <a:ext uri="{FF2B5EF4-FFF2-40B4-BE49-F238E27FC236}">
                <a16:creationId xmlns="" xmlns:a16="http://schemas.microsoft.com/office/drawing/2014/main" id="{1A657CDF-5A38-CC4D-8CFE-DA8558B2643F}"/>
              </a:ext>
            </a:extLst>
          </p:cNvPr>
          <p:cNvSpPr txBox="1"/>
          <p:nvPr/>
        </p:nvSpPr>
        <p:spPr>
          <a:xfrm>
            <a:off x="3490600" y="2372914"/>
            <a:ext cx="1331518" cy="523220"/>
          </a:xfrm>
          <a:prstGeom prst="rect">
            <a:avLst/>
          </a:prstGeom>
          <a:noFill/>
        </p:spPr>
        <p:txBody>
          <a:bodyPr wrap="none" rtlCol="0">
            <a:spAutoFit/>
          </a:bodyPr>
          <a:lstStyle/>
          <a:p>
            <a:pPr algn="ctr"/>
            <a:r>
              <a:rPr lang="en-US" sz="1400" dirty="0">
                <a:solidFill>
                  <a:schemeClr val="tx1">
                    <a:lumMod val="75000"/>
                    <a:lumOff val="25000"/>
                  </a:schemeClr>
                </a:solidFill>
              </a:rPr>
              <a:t>Adaptive Cruise</a:t>
            </a:r>
          </a:p>
          <a:p>
            <a:pPr algn="ctr"/>
            <a:r>
              <a:rPr lang="en-US" sz="1400" dirty="0">
                <a:solidFill>
                  <a:schemeClr val="tx1">
                    <a:lumMod val="75000"/>
                    <a:lumOff val="25000"/>
                  </a:schemeClr>
                </a:solidFill>
              </a:rPr>
              <a:t>Control</a:t>
            </a:r>
          </a:p>
        </p:txBody>
      </p:sp>
      <p:sp>
        <p:nvSpPr>
          <p:cNvPr id="24" name="TextBox 23">
            <a:extLst>
              <a:ext uri="{FF2B5EF4-FFF2-40B4-BE49-F238E27FC236}">
                <a16:creationId xmlns="" xmlns:a16="http://schemas.microsoft.com/office/drawing/2014/main" id="{34829FC7-EEFC-6346-9721-60E5109B24CC}"/>
              </a:ext>
            </a:extLst>
          </p:cNvPr>
          <p:cNvSpPr txBox="1"/>
          <p:nvPr/>
        </p:nvSpPr>
        <p:spPr>
          <a:xfrm>
            <a:off x="5758011" y="2372914"/>
            <a:ext cx="921086" cy="523220"/>
          </a:xfrm>
          <a:prstGeom prst="rect">
            <a:avLst/>
          </a:prstGeom>
          <a:noFill/>
        </p:spPr>
        <p:txBody>
          <a:bodyPr wrap="none" rtlCol="0">
            <a:spAutoFit/>
          </a:bodyPr>
          <a:lstStyle/>
          <a:p>
            <a:pPr algn="ctr"/>
            <a:r>
              <a:rPr lang="en-US" sz="1400" dirty="0">
                <a:solidFill>
                  <a:schemeClr val="tx1">
                    <a:lumMod val="75000"/>
                    <a:lumOff val="25000"/>
                  </a:schemeClr>
                </a:solidFill>
              </a:rPr>
              <a:t>Lane keep</a:t>
            </a:r>
          </a:p>
          <a:p>
            <a:pPr algn="ctr"/>
            <a:r>
              <a:rPr lang="en-US" sz="1400" dirty="0">
                <a:solidFill>
                  <a:schemeClr val="tx1">
                    <a:lumMod val="75000"/>
                    <a:lumOff val="25000"/>
                  </a:schemeClr>
                </a:solidFill>
              </a:rPr>
              <a:t>Assist</a:t>
            </a:r>
          </a:p>
        </p:txBody>
      </p:sp>
      <p:sp>
        <p:nvSpPr>
          <p:cNvPr id="25" name="TextBox 24">
            <a:extLst>
              <a:ext uri="{FF2B5EF4-FFF2-40B4-BE49-F238E27FC236}">
                <a16:creationId xmlns="" xmlns:a16="http://schemas.microsoft.com/office/drawing/2014/main" id="{667A3218-20B9-0945-A87F-23809FEC9345}"/>
              </a:ext>
            </a:extLst>
          </p:cNvPr>
          <p:cNvSpPr txBox="1"/>
          <p:nvPr/>
        </p:nvSpPr>
        <p:spPr>
          <a:xfrm>
            <a:off x="7678523" y="2372914"/>
            <a:ext cx="962956" cy="523220"/>
          </a:xfrm>
          <a:prstGeom prst="rect">
            <a:avLst/>
          </a:prstGeom>
          <a:noFill/>
        </p:spPr>
        <p:txBody>
          <a:bodyPr wrap="none" rtlCol="0">
            <a:spAutoFit/>
          </a:bodyPr>
          <a:lstStyle/>
          <a:p>
            <a:pPr algn="ctr"/>
            <a:r>
              <a:rPr lang="en-US" sz="1400" dirty="0">
                <a:solidFill>
                  <a:schemeClr val="tx1">
                    <a:lumMod val="75000"/>
                    <a:lumOff val="25000"/>
                  </a:schemeClr>
                </a:solidFill>
              </a:rPr>
              <a:t>Pedestrian</a:t>
            </a:r>
          </a:p>
          <a:p>
            <a:pPr algn="ctr"/>
            <a:r>
              <a:rPr lang="en-US" sz="1400" dirty="0">
                <a:solidFill>
                  <a:schemeClr val="tx1">
                    <a:lumMod val="75000"/>
                    <a:lumOff val="25000"/>
                  </a:schemeClr>
                </a:solidFill>
              </a:rPr>
              <a:t>Detection</a:t>
            </a:r>
          </a:p>
        </p:txBody>
      </p:sp>
      <p:sp>
        <p:nvSpPr>
          <p:cNvPr id="26" name="TextBox 25">
            <a:extLst>
              <a:ext uri="{FF2B5EF4-FFF2-40B4-BE49-F238E27FC236}">
                <a16:creationId xmlns="" xmlns:a16="http://schemas.microsoft.com/office/drawing/2014/main" id="{6699F6C9-0D94-A549-8973-117B191BED2F}"/>
              </a:ext>
            </a:extLst>
          </p:cNvPr>
          <p:cNvSpPr txBox="1"/>
          <p:nvPr/>
        </p:nvSpPr>
        <p:spPr>
          <a:xfrm>
            <a:off x="9596084" y="2372914"/>
            <a:ext cx="1050480" cy="523220"/>
          </a:xfrm>
          <a:prstGeom prst="rect">
            <a:avLst/>
          </a:prstGeom>
          <a:noFill/>
        </p:spPr>
        <p:txBody>
          <a:bodyPr wrap="none" rtlCol="0">
            <a:spAutoFit/>
          </a:bodyPr>
          <a:lstStyle/>
          <a:p>
            <a:pPr algn="ctr"/>
            <a:r>
              <a:rPr lang="en-US" sz="1400" dirty="0">
                <a:solidFill>
                  <a:schemeClr val="tx1">
                    <a:lumMod val="75000"/>
                    <a:lumOff val="25000"/>
                  </a:schemeClr>
                </a:solidFill>
              </a:rPr>
              <a:t>Traffic Sign</a:t>
            </a:r>
          </a:p>
          <a:p>
            <a:pPr algn="ctr"/>
            <a:r>
              <a:rPr lang="en-US" sz="1400" dirty="0">
                <a:solidFill>
                  <a:schemeClr val="tx1">
                    <a:lumMod val="75000"/>
                    <a:lumOff val="25000"/>
                  </a:schemeClr>
                </a:solidFill>
              </a:rPr>
              <a:t>Recognition</a:t>
            </a:r>
          </a:p>
        </p:txBody>
      </p:sp>
      <p:sp>
        <p:nvSpPr>
          <p:cNvPr id="27" name="TextBox 26">
            <a:extLst>
              <a:ext uri="{FF2B5EF4-FFF2-40B4-BE49-F238E27FC236}">
                <a16:creationId xmlns="" xmlns:a16="http://schemas.microsoft.com/office/drawing/2014/main" id="{B457C189-40CE-5342-9736-6835937D6816}"/>
              </a:ext>
            </a:extLst>
          </p:cNvPr>
          <p:cNvSpPr txBox="1"/>
          <p:nvPr/>
        </p:nvSpPr>
        <p:spPr>
          <a:xfrm>
            <a:off x="1463910" y="4096230"/>
            <a:ext cx="1363322" cy="523220"/>
          </a:xfrm>
          <a:prstGeom prst="rect">
            <a:avLst/>
          </a:prstGeom>
          <a:noFill/>
        </p:spPr>
        <p:txBody>
          <a:bodyPr wrap="none" rtlCol="0">
            <a:spAutoFit/>
          </a:bodyPr>
          <a:lstStyle/>
          <a:p>
            <a:pPr algn="ctr"/>
            <a:r>
              <a:rPr lang="en-US" sz="1400" dirty="0">
                <a:solidFill>
                  <a:schemeClr val="tx1">
                    <a:lumMod val="75000"/>
                    <a:lumOff val="25000"/>
                  </a:schemeClr>
                </a:solidFill>
              </a:rPr>
              <a:t>Lane Departure</a:t>
            </a:r>
          </a:p>
          <a:p>
            <a:pPr algn="ctr"/>
            <a:r>
              <a:rPr lang="en-US" sz="1400" dirty="0">
                <a:solidFill>
                  <a:schemeClr val="tx1">
                    <a:lumMod val="75000"/>
                    <a:lumOff val="25000"/>
                  </a:schemeClr>
                </a:solidFill>
              </a:rPr>
              <a:t>Warning System</a:t>
            </a:r>
          </a:p>
        </p:txBody>
      </p:sp>
      <p:sp>
        <p:nvSpPr>
          <p:cNvPr id="28" name="TextBox 27">
            <a:extLst>
              <a:ext uri="{FF2B5EF4-FFF2-40B4-BE49-F238E27FC236}">
                <a16:creationId xmlns="" xmlns:a16="http://schemas.microsoft.com/office/drawing/2014/main" id="{FEFB3625-66B5-FE43-B2D7-12877AA78022}"/>
              </a:ext>
            </a:extLst>
          </p:cNvPr>
          <p:cNvSpPr txBox="1"/>
          <p:nvPr/>
        </p:nvSpPr>
        <p:spPr>
          <a:xfrm>
            <a:off x="3502862" y="4096230"/>
            <a:ext cx="1588704" cy="523220"/>
          </a:xfrm>
          <a:prstGeom prst="rect">
            <a:avLst/>
          </a:prstGeom>
          <a:noFill/>
        </p:spPr>
        <p:txBody>
          <a:bodyPr wrap="none" rtlCol="0">
            <a:spAutoFit/>
          </a:bodyPr>
          <a:lstStyle/>
          <a:p>
            <a:pPr algn="ctr"/>
            <a:r>
              <a:rPr lang="en-US" sz="1400" dirty="0">
                <a:solidFill>
                  <a:schemeClr val="tx1">
                    <a:lumMod val="75000"/>
                    <a:lumOff val="25000"/>
                  </a:schemeClr>
                </a:solidFill>
              </a:rPr>
              <a:t>Collision Mitigating</a:t>
            </a:r>
          </a:p>
          <a:p>
            <a:pPr algn="ctr"/>
            <a:r>
              <a:rPr lang="en-US" sz="1400" dirty="0">
                <a:solidFill>
                  <a:schemeClr val="tx1">
                    <a:lumMod val="75000"/>
                    <a:lumOff val="25000"/>
                  </a:schemeClr>
                </a:solidFill>
              </a:rPr>
              <a:t>Braking</a:t>
            </a:r>
          </a:p>
        </p:txBody>
      </p:sp>
      <p:sp>
        <p:nvSpPr>
          <p:cNvPr id="29" name="TextBox 28">
            <a:extLst>
              <a:ext uri="{FF2B5EF4-FFF2-40B4-BE49-F238E27FC236}">
                <a16:creationId xmlns="" xmlns:a16="http://schemas.microsoft.com/office/drawing/2014/main" id="{AACDE68E-8A5D-A24C-8091-791958ACA0BE}"/>
              </a:ext>
            </a:extLst>
          </p:cNvPr>
          <p:cNvSpPr txBox="1"/>
          <p:nvPr/>
        </p:nvSpPr>
        <p:spPr>
          <a:xfrm>
            <a:off x="5752953" y="4086291"/>
            <a:ext cx="1006878" cy="523220"/>
          </a:xfrm>
          <a:prstGeom prst="rect">
            <a:avLst/>
          </a:prstGeom>
          <a:noFill/>
        </p:spPr>
        <p:txBody>
          <a:bodyPr wrap="none" rtlCol="0">
            <a:spAutoFit/>
          </a:bodyPr>
          <a:lstStyle/>
          <a:p>
            <a:pPr algn="ctr"/>
            <a:r>
              <a:rPr lang="en-US" sz="1400" dirty="0">
                <a:solidFill>
                  <a:schemeClr val="tx1">
                    <a:lumMod val="75000"/>
                    <a:lumOff val="25000"/>
                  </a:schemeClr>
                </a:solidFill>
              </a:rPr>
              <a:t>Blind Spot</a:t>
            </a:r>
          </a:p>
          <a:p>
            <a:pPr algn="ctr"/>
            <a:r>
              <a:rPr lang="en-US" sz="1400" dirty="0">
                <a:solidFill>
                  <a:schemeClr val="tx1">
                    <a:lumMod val="75000"/>
                    <a:lumOff val="25000"/>
                  </a:schemeClr>
                </a:solidFill>
              </a:rPr>
              <a:t>Monitoring</a:t>
            </a:r>
          </a:p>
        </p:txBody>
      </p:sp>
      <p:sp>
        <p:nvSpPr>
          <p:cNvPr id="30" name="TextBox 29">
            <a:extLst>
              <a:ext uri="{FF2B5EF4-FFF2-40B4-BE49-F238E27FC236}">
                <a16:creationId xmlns="" xmlns:a16="http://schemas.microsoft.com/office/drawing/2014/main" id="{BBAAFBD2-B924-334F-A8E4-55D5F5CD2C85}"/>
              </a:ext>
            </a:extLst>
          </p:cNvPr>
          <p:cNvSpPr txBox="1"/>
          <p:nvPr/>
        </p:nvSpPr>
        <p:spPr>
          <a:xfrm>
            <a:off x="7582471" y="4096230"/>
            <a:ext cx="1111138" cy="523220"/>
          </a:xfrm>
          <a:prstGeom prst="rect">
            <a:avLst/>
          </a:prstGeom>
          <a:noFill/>
        </p:spPr>
        <p:txBody>
          <a:bodyPr wrap="none" rtlCol="0">
            <a:spAutoFit/>
          </a:bodyPr>
          <a:lstStyle/>
          <a:p>
            <a:pPr algn="ctr"/>
            <a:r>
              <a:rPr lang="en-US" sz="1400" dirty="0">
                <a:solidFill>
                  <a:schemeClr val="tx1">
                    <a:lumMod val="75000"/>
                    <a:lumOff val="25000"/>
                  </a:schemeClr>
                </a:solidFill>
              </a:rPr>
              <a:t>Adaptive</a:t>
            </a:r>
          </a:p>
          <a:p>
            <a:pPr algn="ctr"/>
            <a:r>
              <a:rPr lang="en-US" sz="1400" dirty="0">
                <a:solidFill>
                  <a:schemeClr val="tx1">
                    <a:lumMod val="75000"/>
                    <a:lumOff val="25000"/>
                  </a:schemeClr>
                </a:solidFill>
              </a:rPr>
              <a:t>Headlighting</a:t>
            </a:r>
          </a:p>
        </p:txBody>
      </p:sp>
      <p:sp>
        <p:nvSpPr>
          <p:cNvPr id="31" name="TextBox 30">
            <a:extLst>
              <a:ext uri="{FF2B5EF4-FFF2-40B4-BE49-F238E27FC236}">
                <a16:creationId xmlns="" xmlns:a16="http://schemas.microsoft.com/office/drawing/2014/main" id="{5C0C0F48-EEFA-D946-BE3E-3B938474AD4E}"/>
              </a:ext>
            </a:extLst>
          </p:cNvPr>
          <p:cNvSpPr txBox="1"/>
          <p:nvPr/>
        </p:nvSpPr>
        <p:spPr>
          <a:xfrm>
            <a:off x="9559699" y="4096230"/>
            <a:ext cx="1123256" cy="523220"/>
          </a:xfrm>
          <a:prstGeom prst="rect">
            <a:avLst/>
          </a:prstGeom>
          <a:noFill/>
        </p:spPr>
        <p:txBody>
          <a:bodyPr wrap="none" rtlCol="0">
            <a:spAutoFit/>
          </a:bodyPr>
          <a:lstStyle/>
          <a:p>
            <a:pPr algn="ctr"/>
            <a:r>
              <a:rPr lang="en-US" sz="1400" dirty="0">
                <a:solidFill>
                  <a:schemeClr val="tx1">
                    <a:lumMod val="75000"/>
                    <a:lumOff val="25000"/>
                  </a:schemeClr>
                </a:solidFill>
              </a:rPr>
              <a:t>Driver Status</a:t>
            </a:r>
          </a:p>
          <a:p>
            <a:pPr algn="ctr"/>
            <a:r>
              <a:rPr lang="en-US" sz="1400" dirty="0">
                <a:solidFill>
                  <a:schemeClr val="tx1">
                    <a:lumMod val="75000"/>
                    <a:lumOff val="25000"/>
                  </a:schemeClr>
                </a:solidFill>
              </a:rPr>
              <a:t>Monitoring</a:t>
            </a:r>
          </a:p>
        </p:txBody>
      </p:sp>
      <p:pic>
        <p:nvPicPr>
          <p:cNvPr id="32" name="Graphic 31">
            <a:extLst>
              <a:ext uri="{FF2B5EF4-FFF2-40B4-BE49-F238E27FC236}">
                <a16:creationId xmlns="" xmlns:a16="http://schemas.microsoft.com/office/drawing/2014/main" id="{694A94A7-4AB3-DA49-9956-B3B03519AE7F}"/>
              </a:ext>
            </a:extLst>
          </p:cNvPr>
          <p:cNvPicPr>
            <a:picLocks noChangeAspect="1"/>
          </p:cNvPicPr>
          <p:nvPr/>
        </p:nvPicPr>
        <p:blipFill>
          <a:blip r:embed="rId3" cstate="print">
            <a:extLst>
              <a:ext uri="{28A0092B-C50C-407E-A947-70E740481C1C}">
                <a14:useLocalDpi xmlns="" xmlns:a14="http://schemas.microsoft.com/office/drawing/2010/main" val="0"/>
              </a:ext>
              <a:ext uri="{96DAC541-7B7A-43D3-8B79-37D633B846F1}">
                <asvg:svgBlip xmlns="" xmlns:asvg="http://schemas.microsoft.com/office/drawing/2016/SVG/main" r:embed="rId4"/>
              </a:ext>
            </a:extLst>
          </a:blip>
          <a:stretch>
            <a:fillRect/>
          </a:stretch>
        </p:blipFill>
        <p:spPr>
          <a:xfrm>
            <a:off x="1796588" y="1517626"/>
            <a:ext cx="697960" cy="697960"/>
          </a:xfrm>
          <a:prstGeom prst="rect">
            <a:avLst/>
          </a:prstGeom>
        </p:spPr>
      </p:pic>
      <p:pic>
        <p:nvPicPr>
          <p:cNvPr id="33" name="Graphic 32">
            <a:extLst>
              <a:ext uri="{FF2B5EF4-FFF2-40B4-BE49-F238E27FC236}">
                <a16:creationId xmlns="" xmlns:a16="http://schemas.microsoft.com/office/drawing/2014/main" id="{7DAAC938-F329-B642-9BBE-02A9080D7FF2}"/>
              </a:ext>
            </a:extLst>
          </p:cNvPr>
          <p:cNvPicPr>
            <a:picLocks noChangeAspect="1"/>
          </p:cNvPicPr>
          <p:nvPr/>
        </p:nvPicPr>
        <p:blipFill>
          <a:blip r:embed="rId5" cstate="print">
            <a:extLst>
              <a:ext uri="{28A0092B-C50C-407E-A947-70E740481C1C}">
                <a14:useLocalDpi xmlns="" xmlns:a14="http://schemas.microsoft.com/office/drawing/2010/main" val="0"/>
              </a:ext>
              <a:ext uri="{96DAC541-7B7A-43D3-8B79-37D633B846F1}">
                <asvg:svgBlip xmlns="" xmlns:asvg="http://schemas.microsoft.com/office/drawing/2016/SVG/main" r:embed="rId6"/>
              </a:ext>
            </a:extLst>
          </a:blip>
          <a:stretch>
            <a:fillRect/>
          </a:stretch>
        </p:blipFill>
        <p:spPr>
          <a:xfrm>
            <a:off x="3860323" y="1621227"/>
            <a:ext cx="592071" cy="592070"/>
          </a:xfrm>
          <a:prstGeom prst="rect">
            <a:avLst/>
          </a:prstGeom>
        </p:spPr>
      </p:pic>
      <p:pic>
        <p:nvPicPr>
          <p:cNvPr id="5" name="Graphic 4">
            <a:extLst>
              <a:ext uri="{FF2B5EF4-FFF2-40B4-BE49-F238E27FC236}">
                <a16:creationId xmlns="" xmlns:a16="http://schemas.microsoft.com/office/drawing/2014/main" id="{EB952082-F879-2247-86C4-F1DA04F9333C}"/>
              </a:ext>
            </a:extLst>
          </p:cNvPr>
          <p:cNvPicPr>
            <a:picLocks noChangeAspect="1"/>
          </p:cNvPicPr>
          <p:nvPr/>
        </p:nvPicPr>
        <p:blipFill>
          <a:blip r:embed="rId7" cstate="print">
            <a:extLst>
              <a:ext uri="{28A0092B-C50C-407E-A947-70E740481C1C}">
                <a14:useLocalDpi xmlns="" xmlns:a14="http://schemas.microsoft.com/office/drawing/2010/main" val="0"/>
              </a:ext>
              <a:ext uri="{96DAC541-7B7A-43D3-8B79-37D633B846F1}">
                <asvg:svgBlip xmlns="" xmlns:asvg="http://schemas.microsoft.com/office/drawing/2016/SVG/main" r:embed="rId8"/>
              </a:ext>
            </a:extLst>
          </a:blip>
          <a:stretch>
            <a:fillRect/>
          </a:stretch>
        </p:blipFill>
        <p:spPr>
          <a:xfrm>
            <a:off x="1849535" y="3224414"/>
            <a:ext cx="592071" cy="592070"/>
          </a:xfrm>
          <a:prstGeom prst="rect">
            <a:avLst/>
          </a:prstGeom>
        </p:spPr>
      </p:pic>
      <p:pic>
        <p:nvPicPr>
          <p:cNvPr id="7" name="Graphic 6">
            <a:extLst>
              <a:ext uri="{FF2B5EF4-FFF2-40B4-BE49-F238E27FC236}">
                <a16:creationId xmlns="" xmlns:a16="http://schemas.microsoft.com/office/drawing/2014/main" id="{D0CD7257-7907-A042-A63B-1E30ACDA71C4}"/>
              </a:ext>
            </a:extLst>
          </p:cNvPr>
          <p:cNvPicPr>
            <a:picLocks noChangeAspect="1"/>
          </p:cNvPicPr>
          <p:nvPr/>
        </p:nvPicPr>
        <p:blipFill>
          <a:blip r:embed="rId9" cstate="print">
            <a:extLst>
              <a:ext uri="{28A0092B-C50C-407E-A947-70E740481C1C}">
                <a14:useLocalDpi xmlns="" xmlns:a14="http://schemas.microsoft.com/office/drawing/2010/main" val="0"/>
              </a:ext>
              <a:ext uri="{96DAC541-7B7A-43D3-8B79-37D633B846F1}">
                <asvg:svgBlip xmlns="" xmlns:asvg="http://schemas.microsoft.com/office/drawing/2016/SVG/main" r:embed="rId10"/>
              </a:ext>
            </a:extLst>
          </a:blip>
          <a:stretch>
            <a:fillRect/>
          </a:stretch>
        </p:blipFill>
        <p:spPr>
          <a:xfrm>
            <a:off x="3867247" y="3276359"/>
            <a:ext cx="660255" cy="660255"/>
          </a:xfrm>
          <a:prstGeom prst="rect">
            <a:avLst/>
          </a:prstGeom>
        </p:spPr>
      </p:pic>
      <p:pic>
        <p:nvPicPr>
          <p:cNvPr id="9" name="Graphic 8">
            <a:extLst>
              <a:ext uri="{FF2B5EF4-FFF2-40B4-BE49-F238E27FC236}">
                <a16:creationId xmlns="" xmlns:a16="http://schemas.microsoft.com/office/drawing/2014/main" id="{AA2054CA-FC55-F144-9073-325537971B4E}"/>
              </a:ext>
            </a:extLst>
          </p:cNvPr>
          <p:cNvPicPr>
            <a:picLocks noChangeAspect="1"/>
          </p:cNvPicPr>
          <p:nvPr/>
        </p:nvPicPr>
        <p:blipFill>
          <a:blip r:embed="rId11" cstate="print">
            <a:extLst>
              <a:ext uri="{28A0092B-C50C-407E-A947-70E740481C1C}">
                <a14:useLocalDpi xmlns="" xmlns:a14="http://schemas.microsoft.com/office/drawing/2010/main" val="0"/>
              </a:ext>
              <a:ext uri="{96DAC541-7B7A-43D3-8B79-37D633B846F1}">
                <asvg:svgBlip xmlns="" xmlns:asvg="http://schemas.microsoft.com/office/drawing/2016/SVG/main" r:embed="rId12"/>
              </a:ext>
            </a:extLst>
          </a:blip>
          <a:stretch>
            <a:fillRect/>
          </a:stretch>
        </p:blipFill>
        <p:spPr>
          <a:xfrm>
            <a:off x="7865135" y="3330882"/>
            <a:ext cx="605735" cy="605735"/>
          </a:xfrm>
          <a:prstGeom prst="rect">
            <a:avLst/>
          </a:prstGeom>
        </p:spPr>
      </p:pic>
      <p:pic>
        <p:nvPicPr>
          <p:cNvPr id="11" name="Graphic 10">
            <a:extLst>
              <a:ext uri="{FF2B5EF4-FFF2-40B4-BE49-F238E27FC236}">
                <a16:creationId xmlns="" xmlns:a16="http://schemas.microsoft.com/office/drawing/2014/main" id="{7CBB7160-DB24-2A4E-9510-F6A744C4B837}"/>
              </a:ext>
            </a:extLst>
          </p:cNvPr>
          <p:cNvPicPr>
            <a:picLocks noChangeAspect="1"/>
          </p:cNvPicPr>
          <p:nvPr/>
        </p:nvPicPr>
        <p:blipFill>
          <a:blip r:embed="rId13" cstate="print">
            <a:extLst>
              <a:ext uri="{28A0092B-C50C-407E-A947-70E740481C1C}">
                <a14:useLocalDpi xmlns="" xmlns:a14="http://schemas.microsoft.com/office/drawing/2010/main" val="0"/>
              </a:ext>
              <a:ext uri="{96DAC541-7B7A-43D3-8B79-37D633B846F1}">
                <asvg:svgBlip xmlns="" xmlns:asvg="http://schemas.microsoft.com/office/drawing/2016/SVG/main" r:embed="rId14"/>
              </a:ext>
            </a:extLst>
          </a:blip>
          <a:stretch>
            <a:fillRect/>
          </a:stretch>
        </p:blipFill>
        <p:spPr>
          <a:xfrm>
            <a:off x="9749433" y="3241301"/>
            <a:ext cx="748707" cy="748706"/>
          </a:xfrm>
          <a:prstGeom prst="rect">
            <a:avLst/>
          </a:prstGeom>
        </p:spPr>
      </p:pic>
      <p:pic>
        <p:nvPicPr>
          <p:cNvPr id="13" name="Graphic 12">
            <a:extLst>
              <a:ext uri="{FF2B5EF4-FFF2-40B4-BE49-F238E27FC236}">
                <a16:creationId xmlns="" xmlns:a16="http://schemas.microsoft.com/office/drawing/2014/main" id="{B06275BF-F05B-854E-BF24-34E0C9656A49}"/>
              </a:ext>
            </a:extLst>
          </p:cNvPr>
          <p:cNvPicPr>
            <a:picLocks noChangeAspect="1"/>
          </p:cNvPicPr>
          <p:nvPr/>
        </p:nvPicPr>
        <p:blipFill>
          <a:blip r:embed="rId15" cstate="print">
            <a:extLst>
              <a:ext uri="{28A0092B-C50C-407E-A947-70E740481C1C}">
                <a14:useLocalDpi xmlns="" xmlns:a14="http://schemas.microsoft.com/office/drawing/2010/main" val="0"/>
              </a:ext>
              <a:ext uri="{96DAC541-7B7A-43D3-8B79-37D633B846F1}">
                <asvg:svgBlip xmlns="" xmlns:asvg="http://schemas.microsoft.com/office/drawing/2016/SVG/main" r:embed="rId16"/>
              </a:ext>
            </a:extLst>
          </a:blip>
          <a:stretch>
            <a:fillRect/>
          </a:stretch>
        </p:blipFill>
        <p:spPr>
          <a:xfrm flipH="1" flipV="1">
            <a:off x="9849788" y="1702950"/>
            <a:ext cx="523221" cy="523221"/>
          </a:xfrm>
          <a:prstGeom prst="rect">
            <a:avLst/>
          </a:prstGeom>
        </p:spPr>
      </p:pic>
      <p:pic>
        <p:nvPicPr>
          <p:cNvPr id="34" name="Graphic 33">
            <a:extLst>
              <a:ext uri="{FF2B5EF4-FFF2-40B4-BE49-F238E27FC236}">
                <a16:creationId xmlns="" xmlns:a16="http://schemas.microsoft.com/office/drawing/2014/main" id="{DE7BBFE3-8C31-FD49-BEC6-6D436849B423}"/>
              </a:ext>
            </a:extLst>
          </p:cNvPr>
          <p:cNvPicPr>
            <a:picLocks noChangeAspect="1"/>
          </p:cNvPicPr>
          <p:nvPr/>
        </p:nvPicPr>
        <p:blipFill>
          <a:blip r:embed="rId17" cstate="print">
            <a:extLst>
              <a:ext uri="{28A0092B-C50C-407E-A947-70E740481C1C}">
                <a14:useLocalDpi xmlns="" xmlns:a14="http://schemas.microsoft.com/office/drawing/2010/main" val="0"/>
              </a:ext>
              <a:ext uri="{96DAC541-7B7A-43D3-8B79-37D633B846F1}">
                <asvg:svgBlip xmlns="" xmlns:asvg="http://schemas.microsoft.com/office/drawing/2016/SVG/main" r:embed="rId18"/>
              </a:ext>
            </a:extLst>
          </a:blip>
          <a:stretch>
            <a:fillRect/>
          </a:stretch>
        </p:blipFill>
        <p:spPr>
          <a:xfrm>
            <a:off x="5877373" y="1621164"/>
            <a:ext cx="672691" cy="672690"/>
          </a:xfrm>
          <a:prstGeom prst="rect">
            <a:avLst/>
          </a:prstGeom>
        </p:spPr>
      </p:pic>
      <p:pic>
        <p:nvPicPr>
          <p:cNvPr id="36" name="Graphic 35">
            <a:extLst>
              <a:ext uri="{FF2B5EF4-FFF2-40B4-BE49-F238E27FC236}">
                <a16:creationId xmlns="" xmlns:a16="http://schemas.microsoft.com/office/drawing/2014/main" id="{DDCBFB1F-2D97-4542-A417-E66AC3B61698}"/>
              </a:ext>
            </a:extLst>
          </p:cNvPr>
          <p:cNvPicPr>
            <a:picLocks noChangeAspect="1"/>
          </p:cNvPicPr>
          <p:nvPr/>
        </p:nvPicPr>
        <p:blipFill>
          <a:blip r:embed="rId19" cstate="print">
            <a:extLst>
              <a:ext uri="{28A0092B-C50C-407E-A947-70E740481C1C}">
                <a14:useLocalDpi xmlns="" xmlns:a14="http://schemas.microsoft.com/office/drawing/2010/main" val="0"/>
              </a:ext>
              <a:ext uri="{96DAC541-7B7A-43D3-8B79-37D633B846F1}">
                <asvg:svgBlip xmlns="" xmlns:asvg="http://schemas.microsoft.com/office/drawing/2016/SVG/main" r:embed="rId20"/>
              </a:ext>
            </a:extLst>
          </a:blip>
          <a:stretch>
            <a:fillRect/>
          </a:stretch>
        </p:blipFill>
        <p:spPr>
          <a:xfrm>
            <a:off x="7791341" y="1622830"/>
            <a:ext cx="672691" cy="672690"/>
          </a:xfrm>
          <a:prstGeom prst="rect">
            <a:avLst/>
          </a:prstGeom>
        </p:spPr>
      </p:pic>
      <p:pic>
        <p:nvPicPr>
          <p:cNvPr id="38" name="Graphic 37">
            <a:extLst>
              <a:ext uri="{FF2B5EF4-FFF2-40B4-BE49-F238E27FC236}">
                <a16:creationId xmlns="" xmlns:a16="http://schemas.microsoft.com/office/drawing/2014/main" id="{42AFE188-E3AC-8A40-BAA7-BECD8CFCEC3E}"/>
              </a:ext>
            </a:extLst>
          </p:cNvPr>
          <p:cNvPicPr>
            <a:picLocks noChangeAspect="1"/>
          </p:cNvPicPr>
          <p:nvPr/>
        </p:nvPicPr>
        <p:blipFill>
          <a:blip r:embed="rId21" cstate="print">
            <a:extLst>
              <a:ext uri="{28A0092B-C50C-407E-A947-70E740481C1C}">
                <a14:useLocalDpi xmlns="" xmlns:a14="http://schemas.microsoft.com/office/drawing/2010/main" val="0"/>
              </a:ext>
              <a:ext uri="{96DAC541-7B7A-43D3-8B79-37D633B846F1}">
                <asvg:svgBlip xmlns="" xmlns:asvg="http://schemas.microsoft.com/office/drawing/2016/SVG/main" r:embed="rId22"/>
              </a:ext>
            </a:extLst>
          </a:blip>
          <a:stretch>
            <a:fillRect/>
          </a:stretch>
        </p:blipFill>
        <p:spPr>
          <a:xfrm>
            <a:off x="5953533" y="3270121"/>
            <a:ext cx="660255" cy="660255"/>
          </a:xfrm>
          <a:prstGeom prst="rect">
            <a:avLst/>
          </a:prstGeom>
        </p:spPr>
      </p:pic>
    </p:spTree>
    <p:extLst>
      <p:ext uri="{BB962C8B-B14F-4D97-AF65-F5344CB8AC3E}">
        <p14:creationId xmlns="" xmlns:p14="http://schemas.microsoft.com/office/powerpoint/2010/main" val="99895896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8" name="Group 67"/>
          <p:cNvGrpSpPr/>
          <p:nvPr/>
        </p:nvGrpSpPr>
        <p:grpSpPr>
          <a:xfrm>
            <a:off x="318648" y="-6026725"/>
            <a:ext cx="11485421" cy="110845"/>
            <a:chOff x="346357" y="5611091"/>
            <a:chExt cx="11485421" cy="193966"/>
          </a:xfrm>
        </p:grpSpPr>
        <p:sp>
          <p:nvSpPr>
            <p:cNvPr id="69" name="Rectangle 68">
              <a:extLst>
                <a:ext uri="{FF2B5EF4-FFF2-40B4-BE49-F238E27FC236}">
                  <a16:creationId xmlns="" xmlns:a16="http://schemas.microsoft.com/office/drawing/2014/main" id="{C76A5FFF-05E4-484C-94D6-9A1754C99B85}"/>
                </a:ext>
              </a:extLst>
            </p:cNvPr>
            <p:cNvSpPr/>
            <p:nvPr/>
          </p:nvSpPr>
          <p:spPr>
            <a:xfrm>
              <a:off x="346357" y="5611091"/>
              <a:ext cx="3837715" cy="193964"/>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a:extLst>
                <a:ext uri="{FF2B5EF4-FFF2-40B4-BE49-F238E27FC236}">
                  <a16:creationId xmlns="" xmlns:a16="http://schemas.microsoft.com/office/drawing/2014/main" id="{C76A5FFF-05E4-484C-94D6-9A1754C99B85}"/>
                </a:ext>
              </a:extLst>
            </p:cNvPr>
            <p:cNvSpPr/>
            <p:nvPr/>
          </p:nvSpPr>
          <p:spPr>
            <a:xfrm>
              <a:off x="4184065" y="5611092"/>
              <a:ext cx="3837715" cy="193964"/>
            </a:xfrm>
            <a:prstGeom prst="rect">
              <a:avLst/>
            </a:prstGeom>
            <a:solidFill>
              <a:srgbClr val="E09A0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a:extLst>
                <a:ext uri="{FF2B5EF4-FFF2-40B4-BE49-F238E27FC236}">
                  <a16:creationId xmlns="" xmlns:a16="http://schemas.microsoft.com/office/drawing/2014/main" id="{C76A5FFF-05E4-484C-94D6-9A1754C99B85}"/>
                </a:ext>
              </a:extLst>
            </p:cNvPr>
            <p:cNvSpPr/>
            <p:nvPr/>
          </p:nvSpPr>
          <p:spPr>
            <a:xfrm>
              <a:off x="7994063" y="5611093"/>
              <a:ext cx="3837715" cy="193964"/>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0" name="Rectangle 89">
            <a:extLst>
              <a:ext uri="{FF2B5EF4-FFF2-40B4-BE49-F238E27FC236}">
                <a16:creationId xmlns="" xmlns:a16="http://schemas.microsoft.com/office/drawing/2014/main" id="{1A012D25-10DA-114F-987A-7C15E231D12E}"/>
              </a:ext>
            </a:extLst>
          </p:cNvPr>
          <p:cNvSpPr/>
          <p:nvPr/>
        </p:nvSpPr>
        <p:spPr>
          <a:xfrm>
            <a:off x="-11575" y="-5907"/>
            <a:ext cx="12201728" cy="80474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dirty="0"/>
          </a:p>
        </p:txBody>
      </p:sp>
      <p:sp>
        <p:nvSpPr>
          <p:cNvPr id="15" name="Title 1">
            <a:extLst>
              <a:ext uri="{FF2B5EF4-FFF2-40B4-BE49-F238E27FC236}">
                <a16:creationId xmlns="" xmlns:a16="http://schemas.microsoft.com/office/drawing/2014/main" id="{43E19619-3CCB-4F86-8560-EC2C939EA480}"/>
              </a:ext>
            </a:extLst>
          </p:cNvPr>
          <p:cNvSpPr txBox="1">
            <a:spLocks/>
          </p:cNvSpPr>
          <p:nvPr/>
        </p:nvSpPr>
        <p:spPr>
          <a:xfrm>
            <a:off x="902240" y="215854"/>
            <a:ext cx="9156160" cy="444772"/>
          </a:xfrm>
          <a:prstGeom prst="rect">
            <a:avLst/>
          </a:prstGeom>
        </p:spPr>
        <p:txBody>
          <a:bodyPr>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en-US" sz="3200" b="1" dirty="0">
                <a:solidFill>
                  <a:schemeClr val="tx1">
                    <a:lumMod val="85000"/>
                    <a:lumOff val="15000"/>
                  </a:schemeClr>
                </a:solidFill>
                <a:ea typeface="+mj-ea"/>
                <a:cs typeface="+mj-cs"/>
              </a:rPr>
              <a:t>India – One of the fastest growing markets</a:t>
            </a:r>
            <a:endParaRPr kumimoji="0" lang="en-IN" sz="3200" b="1" i="0" u="none" strike="noStrike" kern="1200" cap="none" spc="0" normalizeH="0" baseline="0" noProof="0" dirty="0">
              <a:ln>
                <a:noFill/>
              </a:ln>
              <a:solidFill>
                <a:schemeClr val="tx1">
                  <a:lumMod val="85000"/>
                  <a:lumOff val="15000"/>
                </a:schemeClr>
              </a:solidFill>
              <a:effectLst/>
              <a:uLnTx/>
              <a:uFillTx/>
              <a:ea typeface="+mj-ea"/>
              <a:cs typeface="+mj-cs"/>
            </a:endParaRPr>
          </a:p>
        </p:txBody>
      </p:sp>
      <p:grpSp>
        <p:nvGrpSpPr>
          <p:cNvPr id="16" name="Group 15">
            <a:extLst>
              <a:ext uri="{FF2B5EF4-FFF2-40B4-BE49-F238E27FC236}">
                <a16:creationId xmlns="" xmlns:a16="http://schemas.microsoft.com/office/drawing/2014/main" id="{7FFEACF6-C16C-4680-99A9-ACD594C8E154}"/>
              </a:ext>
            </a:extLst>
          </p:cNvPr>
          <p:cNvGrpSpPr/>
          <p:nvPr/>
        </p:nvGrpSpPr>
        <p:grpSpPr>
          <a:xfrm>
            <a:off x="411621" y="261918"/>
            <a:ext cx="418879" cy="387135"/>
            <a:chOff x="1458690" y="646176"/>
            <a:chExt cx="551590" cy="509789"/>
          </a:xfrm>
        </p:grpSpPr>
        <p:sp>
          <p:nvSpPr>
            <p:cNvPr id="17" name="Rectangle 16">
              <a:extLst>
                <a:ext uri="{FF2B5EF4-FFF2-40B4-BE49-F238E27FC236}">
                  <a16:creationId xmlns="" xmlns:a16="http://schemas.microsoft.com/office/drawing/2014/main" id="{68CDCA9F-24EE-4D72-8359-A076ED7998DC}"/>
                </a:ext>
              </a:extLst>
            </p:cNvPr>
            <p:cNvSpPr/>
            <p:nvPr/>
          </p:nvSpPr>
          <p:spPr>
            <a:xfrm>
              <a:off x="1458690" y="646176"/>
              <a:ext cx="467646" cy="446262"/>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 xmlns:a16="http://schemas.microsoft.com/office/drawing/2014/main" id="{618A955A-61EC-47A7-AC0E-60C4969BDFBD}"/>
                </a:ext>
              </a:extLst>
            </p:cNvPr>
            <p:cNvSpPr/>
            <p:nvPr/>
          </p:nvSpPr>
          <p:spPr>
            <a:xfrm>
              <a:off x="1550130" y="713232"/>
              <a:ext cx="441862" cy="421657"/>
            </a:xfrm>
            <a:prstGeom prst="rect">
              <a:avLst/>
            </a:prstGeom>
            <a:solidFill>
              <a:srgbClr val="E09A0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 xmlns:a16="http://schemas.microsoft.com/office/drawing/2014/main" id="{7E595449-92B3-4192-976C-31E99AF65FD2}"/>
                </a:ext>
              </a:extLst>
            </p:cNvPr>
            <p:cNvSpPr/>
            <p:nvPr/>
          </p:nvSpPr>
          <p:spPr>
            <a:xfrm>
              <a:off x="1629378" y="792480"/>
              <a:ext cx="380902" cy="36348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1" name="TextBox 20">
            <a:extLst>
              <a:ext uri="{FF2B5EF4-FFF2-40B4-BE49-F238E27FC236}">
                <a16:creationId xmlns="" xmlns:a16="http://schemas.microsoft.com/office/drawing/2014/main" id="{D2D1053E-B658-4BBF-AC31-95EC6F4C23D5}"/>
              </a:ext>
            </a:extLst>
          </p:cNvPr>
          <p:cNvSpPr txBox="1"/>
          <p:nvPr/>
        </p:nvSpPr>
        <p:spPr>
          <a:xfrm>
            <a:off x="8588253" y="1263576"/>
            <a:ext cx="3176904" cy="4647426"/>
          </a:xfrm>
          <a:prstGeom prst="rect">
            <a:avLst/>
          </a:prstGeom>
          <a:noFill/>
        </p:spPr>
        <p:txBody>
          <a:bodyPr wrap="square" rtlCol="0">
            <a:spAutoFit/>
          </a:bodyPr>
          <a:lstStyle/>
          <a:p>
            <a:pPr algn="ctr">
              <a:lnSpc>
                <a:spcPct val="200000"/>
              </a:lnSpc>
            </a:pPr>
            <a:r>
              <a:rPr lang="en-US" sz="2800" b="1" dirty="0">
                <a:solidFill>
                  <a:schemeClr val="bg1"/>
                </a:solidFill>
              </a:rPr>
              <a:t>INDIA</a:t>
            </a:r>
          </a:p>
          <a:p>
            <a:pPr algn="ctr">
              <a:lnSpc>
                <a:spcPct val="200000"/>
              </a:lnSpc>
            </a:pPr>
            <a:r>
              <a:rPr lang="en-US" sz="2000" dirty="0">
                <a:solidFill>
                  <a:schemeClr val="bg1"/>
                </a:solidFill>
              </a:rPr>
              <a:t>16 accidents per hour</a:t>
            </a:r>
          </a:p>
          <a:p>
            <a:pPr algn="ctr">
              <a:lnSpc>
                <a:spcPct val="200000"/>
              </a:lnSpc>
            </a:pPr>
            <a:r>
              <a:rPr lang="en-US" sz="2000" dirty="0">
                <a:solidFill>
                  <a:schemeClr val="bg1"/>
                </a:solidFill>
              </a:rPr>
              <a:t>5m Cars &amp; CVs sold annually</a:t>
            </a:r>
          </a:p>
          <a:p>
            <a:pPr algn="ctr">
              <a:lnSpc>
                <a:spcPct val="200000"/>
              </a:lnSpc>
            </a:pPr>
            <a:r>
              <a:rPr lang="en-US" sz="2000" dirty="0">
                <a:solidFill>
                  <a:schemeClr val="bg1"/>
                </a:solidFill>
              </a:rPr>
              <a:t>15% CAGR</a:t>
            </a:r>
          </a:p>
          <a:p>
            <a:pPr algn="ctr">
              <a:lnSpc>
                <a:spcPct val="200000"/>
              </a:lnSpc>
            </a:pPr>
            <a:r>
              <a:rPr lang="en-US" sz="2000" dirty="0">
                <a:solidFill>
                  <a:schemeClr val="bg1"/>
                </a:solidFill>
              </a:rPr>
              <a:t>Low Penetration</a:t>
            </a:r>
          </a:p>
          <a:p>
            <a:pPr algn="ctr">
              <a:lnSpc>
                <a:spcPct val="200000"/>
              </a:lnSpc>
            </a:pPr>
            <a:r>
              <a:rPr lang="en-US" sz="2000" dirty="0">
                <a:solidFill>
                  <a:schemeClr val="bg1"/>
                </a:solidFill>
              </a:rPr>
              <a:t>Growing Awareness</a:t>
            </a:r>
          </a:p>
          <a:p>
            <a:pPr algn="ctr">
              <a:lnSpc>
                <a:spcPct val="200000"/>
              </a:lnSpc>
            </a:pPr>
            <a:r>
              <a:rPr lang="en-US" sz="2000" dirty="0">
                <a:solidFill>
                  <a:schemeClr val="bg1"/>
                </a:solidFill>
              </a:rPr>
              <a:t>Government Push</a:t>
            </a:r>
            <a:endParaRPr lang="en-IN" sz="2000" dirty="0">
              <a:solidFill>
                <a:schemeClr val="bg1"/>
              </a:solidFill>
            </a:endParaRPr>
          </a:p>
        </p:txBody>
      </p:sp>
      <p:pic>
        <p:nvPicPr>
          <p:cNvPr id="2" name="Picture 1">
            <a:extLst>
              <a:ext uri="{FF2B5EF4-FFF2-40B4-BE49-F238E27FC236}">
                <a16:creationId xmlns="" xmlns:a16="http://schemas.microsoft.com/office/drawing/2014/main" id="{3E12A995-5371-42A1-8201-52A98D009D39}"/>
              </a:ext>
            </a:extLst>
          </p:cNvPr>
          <p:cNvPicPr>
            <a:picLocks noChangeAspect="1"/>
          </p:cNvPicPr>
          <p:nvPr/>
        </p:nvPicPr>
        <p:blipFill rotWithShape="1">
          <a:blip r:embed="rId3"/>
          <a:srcRect l="7961" t="9633" r="15775" b="14882"/>
          <a:stretch/>
        </p:blipFill>
        <p:spPr>
          <a:xfrm>
            <a:off x="640293" y="1545205"/>
            <a:ext cx="7728529" cy="4302890"/>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Tree>
    <p:extLst>
      <p:ext uri="{BB962C8B-B14F-4D97-AF65-F5344CB8AC3E}">
        <p14:creationId xmlns="" xmlns:p14="http://schemas.microsoft.com/office/powerpoint/2010/main" val="261285360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a:extLst>
              <a:ext uri="{FF2B5EF4-FFF2-40B4-BE49-F238E27FC236}">
                <a16:creationId xmlns="" xmlns:a16="http://schemas.microsoft.com/office/drawing/2014/main" id="{C5A89F2B-3582-F945-983E-2F4F850184C4}"/>
              </a:ext>
            </a:extLst>
          </p:cNvPr>
          <p:cNvSpPr/>
          <p:nvPr/>
        </p:nvSpPr>
        <p:spPr>
          <a:xfrm>
            <a:off x="-9728" y="-17670"/>
            <a:ext cx="12201728" cy="80474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Content Placeholder 2">
            <a:extLst>
              <a:ext uri="{FF2B5EF4-FFF2-40B4-BE49-F238E27FC236}">
                <a16:creationId xmlns="" xmlns:a16="http://schemas.microsoft.com/office/drawing/2014/main" id="{E4F1D3B3-5552-4466-BA9D-55BC9324EBDE}"/>
              </a:ext>
            </a:extLst>
          </p:cNvPr>
          <p:cNvSpPr txBox="1">
            <a:spLocks/>
          </p:cNvSpPr>
          <p:nvPr/>
        </p:nvSpPr>
        <p:spPr>
          <a:xfrm>
            <a:off x="690325" y="2574039"/>
            <a:ext cx="3344960" cy="1168690"/>
          </a:xfrm>
          <a:prstGeom prst="rect">
            <a:avLst/>
          </a:prstGeom>
        </p:spPr>
        <p:txBody>
          <a:bodyPr>
            <a:noAutofit/>
          </a:bodyPr>
          <a:lstStyle/>
          <a:p>
            <a:pPr marR="0" lvl="0" algn="ctr" defTabSz="914400" rtl="0" eaLnBrk="1" fontAlgn="auto" latinLnBrk="0" hangingPunct="1">
              <a:lnSpc>
                <a:spcPct val="100000"/>
              </a:lnSpc>
              <a:spcBef>
                <a:spcPts val="0"/>
              </a:spcBef>
              <a:spcAft>
                <a:spcPts val="0"/>
              </a:spcAft>
              <a:buClrTx/>
              <a:buSzTx/>
              <a:tabLst/>
              <a:defRPr/>
            </a:pPr>
            <a:r>
              <a:rPr lang="en-US" dirty="0">
                <a:solidFill>
                  <a:schemeClr val="bg1"/>
                </a:solidFill>
              </a:rPr>
              <a:t>Indian company in RF/ LIDAR based Collision Avoidance System</a:t>
            </a:r>
            <a:endParaRPr kumimoji="0" lang="en-US" sz="2000" b="1" i="0" u="none" strike="noStrike" kern="1200" cap="none" spc="0" normalizeH="0" baseline="0" noProof="0" dirty="0">
              <a:ln>
                <a:noFill/>
              </a:ln>
              <a:solidFill>
                <a:schemeClr val="bg1"/>
              </a:solidFill>
              <a:effectLst/>
              <a:uLnTx/>
              <a:uFillTx/>
              <a:latin typeface="+mn-lt"/>
              <a:ea typeface="+mn-ea"/>
              <a:cs typeface="+mn-cs"/>
            </a:endParaRPr>
          </a:p>
          <a:p>
            <a:pPr marL="342900" marR="0" lvl="0" indent="-342900" algn="ctr"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2000" b="0" i="0" u="none" strike="noStrike" kern="1200" cap="none" spc="0" normalizeH="0" baseline="0" noProof="0" dirty="0">
              <a:ln>
                <a:noFill/>
              </a:ln>
              <a:solidFill>
                <a:schemeClr val="bg1"/>
              </a:solidFill>
              <a:effectLst/>
              <a:uLnTx/>
              <a:uFillTx/>
              <a:latin typeface="+mn-lt"/>
              <a:ea typeface="+mn-ea"/>
              <a:cs typeface="+mn-cs"/>
            </a:endParaRPr>
          </a:p>
        </p:txBody>
      </p:sp>
      <p:sp>
        <p:nvSpPr>
          <p:cNvPr id="17" name="Content Placeholder 2">
            <a:extLst>
              <a:ext uri="{FF2B5EF4-FFF2-40B4-BE49-F238E27FC236}">
                <a16:creationId xmlns="" xmlns:a16="http://schemas.microsoft.com/office/drawing/2014/main" id="{EA32BF16-BA89-4C68-9649-7D5F8B3EF791}"/>
              </a:ext>
            </a:extLst>
          </p:cNvPr>
          <p:cNvSpPr txBox="1">
            <a:spLocks/>
          </p:cNvSpPr>
          <p:nvPr/>
        </p:nvSpPr>
        <p:spPr>
          <a:xfrm>
            <a:off x="1324572" y="5130089"/>
            <a:ext cx="2146851" cy="1168690"/>
          </a:xfrm>
          <a:prstGeom prst="rect">
            <a:avLst/>
          </a:prstGeom>
        </p:spPr>
        <p:txBody>
          <a:bodyPr>
            <a:noAutofit/>
          </a:bodyPr>
          <a:lstStyle/>
          <a:p>
            <a:pPr marR="0" lvl="0" algn="ctr" defTabSz="914400" rtl="0" eaLnBrk="1" fontAlgn="auto" latinLnBrk="0" hangingPunct="1">
              <a:lnSpc>
                <a:spcPct val="100000"/>
              </a:lnSpc>
              <a:spcBef>
                <a:spcPts val="0"/>
              </a:spcBef>
              <a:spcAft>
                <a:spcPts val="0"/>
              </a:spcAft>
              <a:buClrTx/>
              <a:buSzTx/>
              <a:tabLst/>
              <a:defRPr/>
            </a:pPr>
            <a:r>
              <a:rPr lang="en-US" dirty="0">
                <a:solidFill>
                  <a:schemeClr val="bg1"/>
                </a:solidFill>
              </a:rPr>
              <a:t>lives saved since inception</a:t>
            </a:r>
            <a:endParaRPr kumimoji="0" lang="en-US" sz="2000" b="1" i="0" u="none" strike="noStrike" kern="1200" cap="none" spc="0" normalizeH="0" baseline="0" noProof="0" dirty="0">
              <a:ln>
                <a:noFill/>
              </a:ln>
              <a:solidFill>
                <a:schemeClr val="bg1"/>
              </a:solidFill>
              <a:effectLst/>
              <a:uLnTx/>
              <a:uFillTx/>
              <a:latin typeface="+mn-lt"/>
              <a:ea typeface="+mn-ea"/>
              <a:cs typeface="+mn-cs"/>
            </a:endParaRPr>
          </a:p>
          <a:p>
            <a:pPr marL="342900" marR="0" lvl="0" indent="-342900" algn="ctr"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2000" b="0" i="0" u="none" strike="noStrike" kern="1200" cap="none" spc="0" normalizeH="0" baseline="0" noProof="0" dirty="0">
              <a:ln>
                <a:noFill/>
              </a:ln>
              <a:solidFill>
                <a:schemeClr val="bg1"/>
              </a:solidFill>
              <a:effectLst/>
              <a:uLnTx/>
              <a:uFillTx/>
              <a:latin typeface="+mn-lt"/>
              <a:ea typeface="+mn-ea"/>
              <a:cs typeface="+mn-cs"/>
            </a:endParaRPr>
          </a:p>
        </p:txBody>
      </p:sp>
      <p:sp>
        <p:nvSpPr>
          <p:cNvPr id="18" name="Content Placeholder 2">
            <a:extLst>
              <a:ext uri="{FF2B5EF4-FFF2-40B4-BE49-F238E27FC236}">
                <a16:creationId xmlns="" xmlns:a16="http://schemas.microsoft.com/office/drawing/2014/main" id="{C4335924-4605-4D0D-BE67-E237957A6E31}"/>
              </a:ext>
            </a:extLst>
          </p:cNvPr>
          <p:cNvSpPr txBox="1">
            <a:spLocks/>
          </p:cNvSpPr>
          <p:nvPr/>
        </p:nvSpPr>
        <p:spPr>
          <a:xfrm>
            <a:off x="4837648" y="2583344"/>
            <a:ext cx="2927517" cy="1581842"/>
          </a:xfrm>
          <a:prstGeom prst="rect">
            <a:avLst/>
          </a:prstGeom>
        </p:spPr>
        <p:txBody>
          <a:bodyPr>
            <a:noAutofit/>
          </a:bodyPr>
          <a:lstStyle/>
          <a:p>
            <a:pPr marR="0" lvl="0" algn="ctr" defTabSz="914400" rtl="0" eaLnBrk="1" fontAlgn="auto" latinLnBrk="0" hangingPunct="1">
              <a:lnSpc>
                <a:spcPct val="100000"/>
              </a:lnSpc>
              <a:spcBef>
                <a:spcPts val="0"/>
              </a:spcBef>
              <a:spcAft>
                <a:spcPts val="0"/>
              </a:spcAft>
              <a:buClrTx/>
              <a:buSzTx/>
              <a:tabLst/>
              <a:defRPr/>
            </a:pPr>
            <a:r>
              <a:rPr lang="en-US" dirty="0">
                <a:solidFill>
                  <a:schemeClr val="bg1"/>
                </a:solidFill>
              </a:rPr>
              <a:t>Aftermarket player in India in Collision Avoidance System</a:t>
            </a:r>
            <a:endParaRPr kumimoji="0" lang="en-US" sz="2000" b="1" i="0" u="none" strike="noStrike" kern="1200" cap="none" spc="0" normalizeH="0" baseline="0" noProof="0" dirty="0">
              <a:ln>
                <a:noFill/>
              </a:ln>
              <a:solidFill>
                <a:schemeClr val="bg1"/>
              </a:solidFill>
              <a:effectLst/>
              <a:uLnTx/>
              <a:uFillTx/>
              <a:latin typeface="+mn-lt"/>
              <a:ea typeface="+mn-ea"/>
              <a:cs typeface="+mn-cs"/>
            </a:endParaRPr>
          </a:p>
          <a:p>
            <a:pPr marL="342900" marR="0" lvl="0" indent="-342900" algn="ctr"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2000" b="0" i="0" u="none" strike="noStrike" kern="1200" cap="none" spc="0" normalizeH="0" baseline="0" noProof="0" dirty="0">
              <a:ln>
                <a:noFill/>
              </a:ln>
              <a:solidFill>
                <a:schemeClr val="bg1"/>
              </a:solidFill>
              <a:effectLst/>
              <a:uLnTx/>
              <a:uFillTx/>
              <a:latin typeface="+mn-lt"/>
              <a:ea typeface="+mn-ea"/>
              <a:cs typeface="+mn-cs"/>
            </a:endParaRPr>
          </a:p>
        </p:txBody>
      </p:sp>
      <p:sp>
        <p:nvSpPr>
          <p:cNvPr id="19" name="Content Placeholder 2">
            <a:extLst>
              <a:ext uri="{FF2B5EF4-FFF2-40B4-BE49-F238E27FC236}">
                <a16:creationId xmlns="" xmlns:a16="http://schemas.microsoft.com/office/drawing/2014/main" id="{E17DBDEE-27BC-4A69-A941-39FD0F655A06}"/>
              </a:ext>
            </a:extLst>
          </p:cNvPr>
          <p:cNvSpPr txBox="1">
            <a:spLocks/>
          </p:cNvSpPr>
          <p:nvPr/>
        </p:nvSpPr>
        <p:spPr>
          <a:xfrm>
            <a:off x="8897507" y="2603027"/>
            <a:ext cx="2355575" cy="1168690"/>
          </a:xfrm>
          <a:prstGeom prst="rect">
            <a:avLst/>
          </a:prstGeom>
        </p:spPr>
        <p:txBody>
          <a:bodyPr>
            <a:noAutofit/>
          </a:bodyPr>
          <a:lstStyle/>
          <a:p>
            <a:pPr marR="0" lvl="0" algn="ctr" defTabSz="914400" rtl="0" eaLnBrk="1" fontAlgn="auto" latinLnBrk="0" hangingPunct="1">
              <a:lnSpc>
                <a:spcPct val="100000"/>
              </a:lnSpc>
              <a:spcBef>
                <a:spcPts val="0"/>
              </a:spcBef>
              <a:spcAft>
                <a:spcPts val="0"/>
              </a:spcAft>
              <a:buClrTx/>
              <a:buSzTx/>
              <a:tabLst/>
              <a:defRPr/>
            </a:pPr>
            <a:r>
              <a:rPr lang="en-US" dirty="0">
                <a:solidFill>
                  <a:schemeClr val="bg1"/>
                </a:solidFill>
              </a:rPr>
              <a:t>Products in the portfolio </a:t>
            </a:r>
            <a:endParaRPr kumimoji="0" lang="en-US" sz="2000" b="1" i="0" u="none" strike="noStrike" kern="1200" cap="none" spc="0" normalizeH="0" baseline="0" noProof="0" dirty="0">
              <a:ln>
                <a:noFill/>
              </a:ln>
              <a:solidFill>
                <a:schemeClr val="bg1"/>
              </a:solidFill>
              <a:effectLst/>
              <a:uLnTx/>
              <a:uFillTx/>
              <a:latin typeface="+mn-lt"/>
              <a:ea typeface="+mn-ea"/>
              <a:cs typeface="+mn-cs"/>
            </a:endParaRPr>
          </a:p>
          <a:p>
            <a:pPr marL="342900" marR="0" lvl="0" indent="-342900" algn="ctr"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2000" b="0" i="0" u="none" strike="noStrike" kern="1200" cap="none" spc="0" normalizeH="0" baseline="0" noProof="0" dirty="0">
              <a:ln>
                <a:noFill/>
              </a:ln>
              <a:solidFill>
                <a:schemeClr val="bg1"/>
              </a:solidFill>
              <a:effectLst/>
              <a:uLnTx/>
              <a:uFillTx/>
              <a:latin typeface="+mn-lt"/>
              <a:ea typeface="+mn-ea"/>
              <a:cs typeface="+mn-cs"/>
            </a:endParaRPr>
          </a:p>
        </p:txBody>
      </p:sp>
      <p:sp>
        <p:nvSpPr>
          <p:cNvPr id="16" name="Title 1">
            <a:extLst>
              <a:ext uri="{FF2B5EF4-FFF2-40B4-BE49-F238E27FC236}">
                <a16:creationId xmlns="" xmlns:a16="http://schemas.microsoft.com/office/drawing/2014/main" id="{346A3773-B030-4304-95FF-AC0E55680694}"/>
              </a:ext>
            </a:extLst>
          </p:cNvPr>
          <p:cNvSpPr txBox="1">
            <a:spLocks/>
          </p:cNvSpPr>
          <p:nvPr/>
        </p:nvSpPr>
        <p:spPr>
          <a:xfrm>
            <a:off x="902240" y="215854"/>
            <a:ext cx="9156160" cy="444772"/>
          </a:xfrm>
          <a:prstGeom prst="rect">
            <a:avLst/>
          </a:prstGeom>
        </p:spPr>
        <p:txBody>
          <a:bodyPr>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en-US" sz="3200" b="1" dirty="0">
                <a:solidFill>
                  <a:schemeClr val="tx1">
                    <a:lumMod val="85000"/>
                    <a:lumOff val="15000"/>
                  </a:schemeClr>
                </a:solidFill>
                <a:ea typeface="+mj-ea"/>
                <a:cs typeface="+mj-cs"/>
              </a:rPr>
              <a:t>Sixth Sensor – 1</a:t>
            </a:r>
            <a:r>
              <a:rPr lang="en-US" sz="3200" b="1" baseline="30000" dirty="0">
                <a:solidFill>
                  <a:schemeClr val="tx1">
                    <a:lumMod val="85000"/>
                    <a:lumOff val="15000"/>
                  </a:schemeClr>
                </a:solidFill>
                <a:ea typeface="+mj-ea"/>
                <a:cs typeface="+mj-cs"/>
              </a:rPr>
              <a:t>st</a:t>
            </a:r>
            <a:r>
              <a:rPr lang="en-US" sz="3200" b="1" dirty="0">
                <a:solidFill>
                  <a:schemeClr val="tx1">
                    <a:lumMod val="85000"/>
                    <a:lumOff val="15000"/>
                  </a:schemeClr>
                </a:solidFill>
                <a:ea typeface="+mj-ea"/>
                <a:cs typeface="+mj-cs"/>
              </a:rPr>
              <a:t> Indian </a:t>
            </a:r>
            <a:r>
              <a:rPr lang="en-US" sz="3200" b="1" dirty="0" smtClean="0">
                <a:solidFill>
                  <a:schemeClr val="tx1">
                    <a:lumMod val="85000"/>
                    <a:lumOff val="15000"/>
                  </a:schemeClr>
                </a:solidFill>
                <a:ea typeface="+mj-ea"/>
                <a:cs typeface="+mj-cs"/>
              </a:rPr>
              <a:t>Aftermarket </a:t>
            </a:r>
            <a:r>
              <a:rPr lang="en-US" sz="3200" b="1" dirty="0">
                <a:solidFill>
                  <a:schemeClr val="tx1">
                    <a:lumMod val="85000"/>
                    <a:lumOff val="15000"/>
                  </a:schemeClr>
                </a:solidFill>
                <a:ea typeface="+mj-ea"/>
                <a:cs typeface="+mj-cs"/>
              </a:rPr>
              <a:t>player in </a:t>
            </a:r>
            <a:r>
              <a:rPr lang="en-US" sz="3200" b="1" dirty="0" smtClean="0">
                <a:solidFill>
                  <a:schemeClr val="tx1">
                    <a:lumMod val="85000"/>
                    <a:lumOff val="15000"/>
                  </a:schemeClr>
                </a:solidFill>
                <a:ea typeface="+mj-ea"/>
                <a:cs typeface="+mj-cs"/>
              </a:rPr>
              <a:t>ADAS</a:t>
            </a:r>
            <a:endParaRPr kumimoji="0" lang="en-IN" sz="3200" b="1" i="0" u="none" strike="noStrike" kern="1200" cap="none" spc="0" normalizeH="0" baseline="0" noProof="0" dirty="0">
              <a:ln>
                <a:noFill/>
              </a:ln>
              <a:solidFill>
                <a:schemeClr val="tx1">
                  <a:lumMod val="85000"/>
                  <a:lumOff val="15000"/>
                </a:schemeClr>
              </a:solidFill>
              <a:effectLst/>
              <a:uLnTx/>
              <a:uFillTx/>
              <a:ea typeface="+mj-ea"/>
              <a:cs typeface="+mj-cs"/>
            </a:endParaRPr>
          </a:p>
        </p:txBody>
      </p:sp>
      <p:grpSp>
        <p:nvGrpSpPr>
          <p:cNvPr id="20" name="Group 19">
            <a:extLst>
              <a:ext uri="{FF2B5EF4-FFF2-40B4-BE49-F238E27FC236}">
                <a16:creationId xmlns="" xmlns:a16="http://schemas.microsoft.com/office/drawing/2014/main" id="{575DF62C-6C60-43B9-88BF-31CB6685A5A3}"/>
              </a:ext>
            </a:extLst>
          </p:cNvPr>
          <p:cNvGrpSpPr/>
          <p:nvPr/>
        </p:nvGrpSpPr>
        <p:grpSpPr>
          <a:xfrm>
            <a:off x="411621" y="261918"/>
            <a:ext cx="418879" cy="387135"/>
            <a:chOff x="1458690" y="646176"/>
            <a:chExt cx="551590" cy="509789"/>
          </a:xfrm>
        </p:grpSpPr>
        <p:sp>
          <p:nvSpPr>
            <p:cNvPr id="21" name="Rectangle 20">
              <a:extLst>
                <a:ext uri="{FF2B5EF4-FFF2-40B4-BE49-F238E27FC236}">
                  <a16:creationId xmlns="" xmlns:a16="http://schemas.microsoft.com/office/drawing/2014/main" id="{A38EAFEA-2294-4895-8D78-0EC752D6A2D2}"/>
                </a:ext>
              </a:extLst>
            </p:cNvPr>
            <p:cNvSpPr/>
            <p:nvPr/>
          </p:nvSpPr>
          <p:spPr>
            <a:xfrm>
              <a:off x="1458690" y="646176"/>
              <a:ext cx="467646" cy="446262"/>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 xmlns:a16="http://schemas.microsoft.com/office/drawing/2014/main" id="{72043AEB-DE60-41BB-8016-891825361108}"/>
                </a:ext>
              </a:extLst>
            </p:cNvPr>
            <p:cNvSpPr/>
            <p:nvPr/>
          </p:nvSpPr>
          <p:spPr>
            <a:xfrm>
              <a:off x="1550130" y="713232"/>
              <a:ext cx="441862" cy="421657"/>
            </a:xfrm>
            <a:prstGeom prst="rect">
              <a:avLst/>
            </a:prstGeom>
            <a:solidFill>
              <a:srgbClr val="E09A0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 xmlns:a16="http://schemas.microsoft.com/office/drawing/2014/main" id="{1B2FD92C-8791-4EE0-84E6-A9871C832A3A}"/>
                </a:ext>
              </a:extLst>
            </p:cNvPr>
            <p:cNvSpPr/>
            <p:nvPr/>
          </p:nvSpPr>
          <p:spPr>
            <a:xfrm>
              <a:off x="1629378" y="792480"/>
              <a:ext cx="380902" cy="36348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5" name="Content Placeholder 2">
            <a:extLst>
              <a:ext uri="{FF2B5EF4-FFF2-40B4-BE49-F238E27FC236}">
                <a16:creationId xmlns="" xmlns:a16="http://schemas.microsoft.com/office/drawing/2014/main" id="{7381B27A-721C-4EF0-B189-B0A6DA0AA54E}"/>
              </a:ext>
            </a:extLst>
          </p:cNvPr>
          <p:cNvSpPr txBox="1">
            <a:spLocks/>
          </p:cNvSpPr>
          <p:nvPr/>
        </p:nvSpPr>
        <p:spPr>
          <a:xfrm>
            <a:off x="5235772" y="5124074"/>
            <a:ext cx="2146851" cy="1168690"/>
          </a:xfrm>
          <a:prstGeom prst="rect">
            <a:avLst/>
          </a:prstGeom>
        </p:spPr>
        <p:txBody>
          <a:bodyPr>
            <a:noAutofit/>
          </a:bodyPr>
          <a:lstStyle/>
          <a:p>
            <a:pPr marR="0" lvl="0" algn="ctr" defTabSz="914400" rtl="0" eaLnBrk="1" fontAlgn="auto" latinLnBrk="0" hangingPunct="1">
              <a:lnSpc>
                <a:spcPct val="100000"/>
              </a:lnSpc>
              <a:spcBef>
                <a:spcPts val="0"/>
              </a:spcBef>
              <a:spcAft>
                <a:spcPts val="0"/>
              </a:spcAft>
              <a:buClrTx/>
              <a:buSzTx/>
              <a:tabLst/>
              <a:defRPr/>
            </a:pPr>
            <a:r>
              <a:rPr lang="en-US" dirty="0">
                <a:solidFill>
                  <a:schemeClr val="bg1"/>
                </a:solidFill>
              </a:rPr>
              <a:t>Patent Filed</a:t>
            </a:r>
            <a:endParaRPr kumimoji="0" lang="en-US" sz="2000" b="1" i="0" u="none" strike="noStrike" kern="1200" cap="none" spc="0" normalizeH="0" baseline="0" noProof="0" dirty="0">
              <a:ln>
                <a:noFill/>
              </a:ln>
              <a:solidFill>
                <a:schemeClr val="bg1"/>
              </a:solidFill>
              <a:effectLst/>
              <a:uLnTx/>
              <a:uFillTx/>
              <a:latin typeface="+mn-lt"/>
              <a:ea typeface="+mn-ea"/>
              <a:cs typeface="+mn-cs"/>
            </a:endParaRPr>
          </a:p>
          <a:p>
            <a:pPr marL="342900" marR="0" lvl="0" indent="-342900" algn="ctr"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2000" b="0" i="0" u="none" strike="noStrike" kern="1200" cap="none" spc="0" normalizeH="0" baseline="0" noProof="0" dirty="0">
              <a:ln>
                <a:noFill/>
              </a:ln>
              <a:solidFill>
                <a:schemeClr val="bg1"/>
              </a:solidFill>
              <a:effectLst/>
              <a:uLnTx/>
              <a:uFillTx/>
              <a:latin typeface="+mn-lt"/>
              <a:ea typeface="+mn-ea"/>
              <a:cs typeface="+mn-cs"/>
            </a:endParaRPr>
          </a:p>
        </p:txBody>
      </p:sp>
      <p:sp>
        <p:nvSpPr>
          <p:cNvPr id="26" name="Content Placeholder 2">
            <a:extLst>
              <a:ext uri="{FF2B5EF4-FFF2-40B4-BE49-F238E27FC236}">
                <a16:creationId xmlns="" xmlns:a16="http://schemas.microsoft.com/office/drawing/2014/main" id="{2C8D3808-D7EB-44DD-A2A6-04297EF607A0}"/>
              </a:ext>
            </a:extLst>
          </p:cNvPr>
          <p:cNvSpPr txBox="1">
            <a:spLocks/>
          </p:cNvSpPr>
          <p:nvPr/>
        </p:nvSpPr>
        <p:spPr>
          <a:xfrm>
            <a:off x="8432071" y="5056450"/>
            <a:ext cx="3035020" cy="1168690"/>
          </a:xfrm>
          <a:prstGeom prst="rect">
            <a:avLst/>
          </a:prstGeom>
        </p:spPr>
        <p:txBody>
          <a:bodyPr>
            <a:noAutofit/>
          </a:bodyPr>
          <a:lstStyle/>
          <a:p>
            <a:pPr marR="0" lvl="0" algn="ctr" defTabSz="914400" rtl="0" eaLnBrk="1" fontAlgn="auto" latinLnBrk="0" hangingPunct="1">
              <a:lnSpc>
                <a:spcPct val="100000"/>
              </a:lnSpc>
              <a:spcBef>
                <a:spcPts val="0"/>
              </a:spcBef>
              <a:spcAft>
                <a:spcPts val="0"/>
              </a:spcAft>
              <a:buClrTx/>
              <a:buSzTx/>
              <a:tabLst/>
              <a:defRPr/>
            </a:pPr>
            <a:r>
              <a:rPr lang="en-US" dirty="0">
                <a:solidFill>
                  <a:schemeClr val="bg1"/>
                </a:solidFill>
              </a:rPr>
              <a:t>of Best Innovation in Urban Mobility by NASSCOM in 2019  </a:t>
            </a:r>
            <a:endParaRPr kumimoji="0" lang="en-US" sz="2000" b="1" i="0" u="none" strike="noStrike" kern="1200" cap="none" spc="0" normalizeH="0" baseline="0" noProof="0" dirty="0">
              <a:ln>
                <a:noFill/>
              </a:ln>
              <a:solidFill>
                <a:schemeClr val="bg1"/>
              </a:solidFill>
              <a:effectLst/>
              <a:uLnTx/>
              <a:uFillTx/>
              <a:latin typeface="+mn-lt"/>
              <a:ea typeface="+mn-ea"/>
              <a:cs typeface="+mn-cs"/>
            </a:endParaRPr>
          </a:p>
          <a:p>
            <a:pPr marL="342900" marR="0" lvl="0" indent="-342900" algn="ctr"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2000" b="0" i="0" u="none" strike="noStrike" kern="1200" cap="none" spc="0" normalizeH="0" baseline="0" noProof="0" dirty="0">
              <a:ln>
                <a:noFill/>
              </a:ln>
              <a:solidFill>
                <a:schemeClr val="bg1"/>
              </a:solidFill>
              <a:effectLst/>
              <a:uLnTx/>
              <a:uFillTx/>
              <a:latin typeface="+mn-lt"/>
              <a:ea typeface="+mn-ea"/>
              <a:cs typeface="+mn-cs"/>
            </a:endParaRPr>
          </a:p>
        </p:txBody>
      </p:sp>
      <p:sp>
        <p:nvSpPr>
          <p:cNvPr id="30" name="Oval 29">
            <a:extLst>
              <a:ext uri="{FF2B5EF4-FFF2-40B4-BE49-F238E27FC236}">
                <a16:creationId xmlns="" xmlns:a16="http://schemas.microsoft.com/office/drawing/2014/main" id="{DDD64213-3462-A349-91E6-9FABF23FE696}"/>
              </a:ext>
            </a:extLst>
          </p:cNvPr>
          <p:cNvSpPr/>
          <p:nvPr/>
        </p:nvSpPr>
        <p:spPr>
          <a:xfrm>
            <a:off x="1831578" y="1560645"/>
            <a:ext cx="1026313" cy="96938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Content Placeholder 2">
            <a:extLst>
              <a:ext uri="{FF2B5EF4-FFF2-40B4-BE49-F238E27FC236}">
                <a16:creationId xmlns="" xmlns:a16="http://schemas.microsoft.com/office/drawing/2014/main" id="{7879C658-0A44-E34E-BE08-0D0409DAC8F1}"/>
              </a:ext>
            </a:extLst>
          </p:cNvPr>
          <p:cNvSpPr txBox="1">
            <a:spLocks/>
          </p:cNvSpPr>
          <p:nvPr/>
        </p:nvSpPr>
        <p:spPr>
          <a:xfrm>
            <a:off x="1827064" y="1796195"/>
            <a:ext cx="1026313" cy="458520"/>
          </a:xfrm>
          <a:prstGeom prst="rect">
            <a:avLst/>
          </a:prstGeom>
        </p:spPr>
        <p:txBody>
          <a:bodyPr>
            <a:noAutofit/>
          </a:bodyPr>
          <a:lstStyle/>
          <a:p>
            <a:pPr marR="0" lvl="0" algn="ctr" defTabSz="914400" rtl="0" eaLnBrk="1" fontAlgn="auto" latinLnBrk="0" hangingPunct="1">
              <a:lnSpc>
                <a:spcPct val="100000"/>
              </a:lnSpc>
              <a:spcBef>
                <a:spcPts val="0"/>
              </a:spcBef>
              <a:spcAft>
                <a:spcPts val="0"/>
              </a:spcAft>
              <a:buClrTx/>
              <a:buSzTx/>
              <a:tabLst/>
              <a:defRPr/>
            </a:pPr>
            <a:r>
              <a:rPr kumimoji="0" lang="en-US" sz="2800" b="1" i="0" u="none" strike="noStrike" kern="1200" cap="none" spc="0" normalizeH="0" baseline="0" noProof="0" dirty="0">
                <a:ln>
                  <a:noFill/>
                </a:ln>
                <a:solidFill>
                  <a:schemeClr val="accent6">
                    <a:lumMod val="75000"/>
                  </a:schemeClr>
                </a:solidFill>
                <a:effectLst/>
                <a:uLnTx/>
                <a:uFillTx/>
                <a:latin typeface="+mn-lt"/>
                <a:ea typeface="+mn-ea"/>
                <a:cs typeface="+mn-cs"/>
              </a:rPr>
              <a:t>Only </a:t>
            </a:r>
          </a:p>
          <a:p>
            <a:pPr marL="342900" marR="0" lvl="0" indent="-342900" algn="ctr"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2000" b="0" i="0" u="none" strike="noStrike" kern="1200" cap="none" spc="0" normalizeH="0" baseline="0" noProof="0" dirty="0">
              <a:ln>
                <a:noFill/>
              </a:ln>
              <a:solidFill>
                <a:schemeClr val="accent6">
                  <a:lumMod val="75000"/>
                </a:schemeClr>
              </a:solidFill>
              <a:effectLst/>
              <a:uLnTx/>
              <a:uFillTx/>
              <a:latin typeface="+mn-lt"/>
              <a:ea typeface="+mn-ea"/>
              <a:cs typeface="+mn-cs"/>
            </a:endParaRPr>
          </a:p>
        </p:txBody>
      </p:sp>
      <p:sp>
        <p:nvSpPr>
          <p:cNvPr id="32" name="Oval 31">
            <a:extLst>
              <a:ext uri="{FF2B5EF4-FFF2-40B4-BE49-F238E27FC236}">
                <a16:creationId xmlns="" xmlns:a16="http://schemas.microsoft.com/office/drawing/2014/main" id="{DCDB3F99-2E5E-CD4A-9867-DD2B07448E5D}"/>
              </a:ext>
            </a:extLst>
          </p:cNvPr>
          <p:cNvSpPr/>
          <p:nvPr/>
        </p:nvSpPr>
        <p:spPr>
          <a:xfrm>
            <a:off x="5781634" y="1560645"/>
            <a:ext cx="1026313" cy="96938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Content Placeholder 2">
            <a:extLst>
              <a:ext uri="{FF2B5EF4-FFF2-40B4-BE49-F238E27FC236}">
                <a16:creationId xmlns="" xmlns:a16="http://schemas.microsoft.com/office/drawing/2014/main" id="{962437FD-0FB6-BD4A-8E85-D70B5CB265C2}"/>
              </a:ext>
            </a:extLst>
          </p:cNvPr>
          <p:cNvSpPr txBox="1">
            <a:spLocks/>
          </p:cNvSpPr>
          <p:nvPr/>
        </p:nvSpPr>
        <p:spPr>
          <a:xfrm>
            <a:off x="5777121" y="1796195"/>
            <a:ext cx="1026313" cy="458520"/>
          </a:xfrm>
          <a:prstGeom prst="rect">
            <a:avLst/>
          </a:prstGeom>
        </p:spPr>
        <p:txBody>
          <a:bodyPr>
            <a:noAutofit/>
          </a:bodyPr>
          <a:lstStyle/>
          <a:p>
            <a:pPr marR="0" lvl="0" algn="ctr" defTabSz="914400" rtl="0" eaLnBrk="1" fontAlgn="auto" latinLnBrk="0" hangingPunct="1">
              <a:lnSpc>
                <a:spcPct val="100000"/>
              </a:lnSpc>
              <a:spcBef>
                <a:spcPts val="0"/>
              </a:spcBef>
              <a:spcAft>
                <a:spcPts val="0"/>
              </a:spcAft>
              <a:buClrTx/>
              <a:buSzTx/>
              <a:tabLst/>
              <a:defRPr/>
            </a:pPr>
            <a:r>
              <a:rPr kumimoji="0" lang="en-US" sz="2800" b="1" i="0" u="none" strike="noStrike" kern="1200" cap="none" spc="0" normalizeH="0" baseline="0" noProof="0" dirty="0">
                <a:ln>
                  <a:noFill/>
                </a:ln>
                <a:solidFill>
                  <a:srgbClr val="E09A0E"/>
                </a:solidFill>
                <a:effectLst/>
                <a:uLnTx/>
                <a:uFillTx/>
                <a:latin typeface="+mn-lt"/>
                <a:ea typeface="+mn-ea"/>
                <a:cs typeface="+mn-cs"/>
              </a:rPr>
              <a:t>1st</a:t>
            </a:r>
          </a:p>
          <a:p>
            <a:pPr marL="342900" marR="0" lvl="0" indent="-342900" algn="ctr"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2000" b="0" i="0" u="none" strike="noStrike" kern="1200" cap="none" spc="0" normalizeH="0" baseline="0" noProof="0" dirty="0">
              <a:ln>
                <a:noFill/>
              </a:ln>
              <a:solidFill>
                <a:srgbClr val="E09A0E"/>
              </a:solidFill>
              <a:effectLst/>
              <a:uLnTx/>
              <a:uFillTx/>
              <a:latin typeface="+mn-lt"/>
              <a:ea typeface="+mn-ea"/>
              <a:cs typeface="+mn-cs"/>
            </a:endParaRPr>
          </a:p>
        </p:txBody>
      </p:sp>
      <p:sp>
        <p:nvSpPr>
          <p:cNvPr id="34" name="Oval 33">
            <a:extLst>
              <a:ext uri="{FF2B5EF4-FFF2-40B4-BE49-F238E27FC236}">
                <a16:creationId xmlns="" xmlns:a16="http://schemas.microsoft.com/office/drawing/2014/main" id="{7630ACC5-BAFD-B443-8359-0014E762CBC7}"/>
              </a:ext>
            </a:extLst>
          </p:cNvPr>
          <p:cNvSpPr/>
          <p:nvPr/>
        </p:nvSpPr>
        <p:spPr>
          <a:xfrm>
            <a:off x="9462426" y="1556847"/>
            <a:ext cx="1026313" cy="96938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Content Placeholder 2">
            <a:extLst>
              <a:ext uri="{FF2B5EF4-FFF2-40B4-BE49-F238E27FC236}">
                <a16:creationId xmlns="" xmlns:a16="http://schemas.microsoft.com/office/drawing/2014/main" id="{DA301744-648C-A24D-ACB2-532F10EF81DB}"/>
              </a:ext>
            </a:extLst>
          </p:cNvPr>
          <p:cNvSpPr txBox="1">
            <a:spLocks/>
          </p:cNvSpPr>
          <p:nvPr/>
        </p:nvSpPr>
        <p:spPr>
          <a:xfrm>
            <a:off x="9457912" y="1792401"/>
            <a:ext cx="1026313" cy="458520"/>
          </a:xfrm>
          <a:prstGeom prst="rect">
            <a:avLst/>
          </a:prstGeom>
        </p:spPr>
        <p:txBody>
          <a:bodyPr>
            <a:noAutofit/>
          </a:bodyPr>
          <a:lstStyle/>
          <a:p>
            <a:pPr marR="0" lvl="0" algn="ctr" defTabSz="914400" rtl="0" eaLnBrk="1" fontAlgn="auto" latinLnBrk="0" hangingPunct="1">
              <a:lnSpc>
                <a:spcPct val="100000"/>
              </a:lnSpc>
              <a:spcBef>
                <a:spcPts val="0"/>
              </a:spcBef>
              <a:spcAft>
                <a:spcPts val="0"/>
              </a:spcAft>
              <a:buClrTx/>
              <a:buSzTx/>
              <a:tabLst/>
              <a:defRPr/>
            </a:pPr>
            <a:r>
              <a:rPr kumimoji="0" lang="en-US" sz="2800" b="1" i="0" u="none" strike="noStrike" kern="1200" cap="none" spc="0" normalizeH="0" baseline="0" noProof="0" dirty="0">
                <a:ln>
                  <a:noFill/>
                </a:ln>
                <a:solidFill>
                  <a:srgbClr val="C00000"/>
                </a:solidFill>
                <a:effectLst/>
                <a:uLnTx/>
                <a:uFillTx/>
                <a:latin typeface="+mn-lt"/>
                <a:ea typeface="+mn-ea"/>
                <a:cs typeface="+mn-cs"/>
              </a:rPr>
              <a:t>6 </a:t>
            </a:r>
          </a:p>
          <a:p>
            <a:pPr marL="342900" marR="0" lvl="0" indent="-342900" algn="ctr"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2000" b="0" i="0" u="none" strike="noStrike" kern="1200" cap="none" spc="0" normalizeH="0" baseline="0" noProof="0" dirty="0">
              <a:ln>
                <a:noFill/>
              </a:ln>
              <a:solidFill>
                <a:srgbClr val="C00000"/>
              </a:solidFill>
              <a:effectLst/>
              <a:uLnTx/>
              <a:uFillTx/>
              <a:latin typeface="+mn-lt"/>
              <a:ea typeface="+mn-ea"/>
              <a:cs typeface="+mn-cs"/>
            </a:endParaRPr>
          </a:p>
        </p:txBody>
      </p:sp>
      <p:sp>
        <p:nvSpPr>
          <p:cNvPr id="36" name="Oval 35">
            <a:extLst>
              <a:ext uri="{FF2B5EF4-FFF2-40B4-BE49-F238E27FC236}">
                <a16:creationId xmlns="" xmlns:a16="http://schemas.microsoft.com/office/drawing/2014/main" id="{2A37C9EF-8E85-2645-A198-9909A9C33D28}"/>
              </a:ext>
            </a:extLst>
          </p:cNvPr>
          <p:cNvSpPr/>
          <p:nvPr/>
        </p:nvSpPr>
        <p:spPr>
          <a:xfrm>
            <a:off x="1889357" y="4075181"/>
            <a:ext cx="1026313" cy="96938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Content Placeholder 2">
            <a:extLst>
              <a:ext uri="{FF2B5EF4-FFF2-40B4-BE49-F238E27FC236}">
                <a16:creationId xmlns="" xmlns:a16="http://schemas.microsoft.com/office/drawing/2014/main" id="{1E446B19-66C8-CA4D-B2B1-358E5DB926A1}"/>
              </a:ext>
            </a:extLst>
          </p:cNvPr>
          <p:cNvSpPr txBox="1">
            <a:spLocks/>
          </p:cNvSpPr>
          <p:nvPr/>
        </p:nvSpPr>
        <p:spPr>
          <a:xfrm>
            <a:off x="1884842" y="4310731"/>
            <a:ext cx="1026313" cy="458520"/>
          </a:xfrm>
          <a:prstGeom prst="rect">
            <a:avLst/>
          </a:prstGeom>
        </p:spPr>
        <p:txBody>
          <a:bodyPr>
            <a:noAutofit/>
          </a:bodyPr>
          <a:lstStyle/>
          <a:p>
            <a:pPr marR="0" lvl="0" algn="ctr" defTabSz="914400" rtl="0" eaLnBrk="1" fontAlgn="auto" latinLnBrk="0" hangingPunct="1">
              <a:lnSpc>
                <a:spcPct val="100000"/>
              </a:lnSpc>
              <a:spcBef>
                <a:spcPts val="0"/>
              </a:spcBef>
              <a:spcAft>
                <a:spcPts val="0"/>
              </a:spcAft>
              <a:buClrTx/>
              <a:buSzTx/>
              <a:tabLst/>
              <a:defRPr/>
            </a:pPr>
            <a:r>
              <a:rPr kumimoji="0" lang="en-US" sz="2800" b="1" i="0" u="none" strike="noStrike" kern="1200" cap="none" spc="0" normalizeH="0" baseline="0" noProof="0" dirty="0">
                <a:ln>
                  <a:noFill/>
                </a:ln>
                <a:solidFill>
                  <a:schemeClr val="accent6">
                    <a:lumMod val="75000"/>
                  </a:schemeClr>
                </a:solidFill>
                <a:effectLst/>
                <a:uLnTx/>
                <a:uFillTx/>
                <a:latin typeface="+mn-lt"/>
                <a:ea typeface="+mn-ea"/>
                <a:cs typeface="+mn-cs"/>
              </a:rPr>
              <a:t>500+</a:t>
            </a:r>
          </a:p>
          <a:p>
            <a:pPr marL="342900" marR="0" lvl="0" indent="-342900" algn="ctr"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2000" b="0" i="0" u="none" strike="noStrike" kern="1200" cap="none" spc="0" normalizeH="0" baseline="0" noProof="0" dirty="0">
              <a:ln>
                <a:noFill/>
              </a:ln>
              <a:solidFill>
                <a:schemeClr val="accent6">
                  <a:lumMod val="75000"/>
                </a:schemeClr>
              </a:solidFill>
              <a:effectLst/>
              <a:uLnTx/>
              <a:uFillTx/>
              <a:latin typeface="+mn-lt"/>
              <a:ea typeface="+mn-ea"/>
              <a:cs typeface="+mn-cs"/>
            </a:endParaRPr>
          </a:p>
        </p:txBody>
      </p:sp>
      <p:sp>
        <p:nvSpPr>
          <p:cNvPr id="38" name="Oval 37">
            <a:extLst>
              <a:ext uri="{FF2B5EF4-FFF2-40B4-BE49-F238E27FC236}">
                <a16:creationId xmlns="" xmlns:a16="http://schemas.microsoft.com/office/drawing/2014/main" id="{24292F77-D46A-A142-95AD-42D2B8EE437E}"/>
              </a:ext>
            </a:extLst>
          </p:cNvPr>
          <p:cNvSpPr/>
          <p:nvPr/>
        </p:nvSpPr>
        <p:spPr>
          <a:xfrm>
            <a:off x="5800558" y="4081196"/>
            <a:ext cx="1026313" cy="96938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Content Placeholder 2">
            <a:extLst>
              <a:ext uri="{FF2B5EF4-FFF2-40B4-BE49-F238E27FC236}">
                <a16:creationId xmlns="" xmlns:a16="http://schemas.microsoft.com/office/drawing/2014/main" id="{576285A4-FF1A-AD4D-9ABF-6E497A6FFDE1}"/>
              </a:ext>
            </a:extLst>
          </p:cNvPr>
          <p:cNvSpPr txBox="1">
            <a:spLocks/>
          </p:cNvSpPr>
          <p:nvPr/>
        </p:nvSpPr>
        <p:spPr>
          <a:xfrm>
            <a:off x="5796045" y="4316746"/>
            <a:ext cx="1026313" cy="458520"/>
          </a:xfrm>
          <a:prstGeom prst="rect">
            <a:avLst/>
          </a:prstGeom>
        </p:spPr>
        <p:txBody>
          <a:bodyPr>
            <a:noAutofit/>
          </a:bodyPr>
          <a:lstStyle/>
          <a:p>
            <a:pPr marR="0" lvl="0" algn="ctr" defTabSz="914400" rtl="0" eaLnBrk="1" fontAlgn="auto" latinLnBrk="0" hangingPunct="1">
              <a:lnSpc>
                <a:spcPct val="100000"/>
              </a:lnSpc>
              <a:spcBef>
                <a:spcPts val="0"/>
              </a:spcBef>
              <a:spcAft>
                <a:spcPts val="0"/>
              </a:spcAft>
              <a:buClrTx/>
              <a:buSzTx/>
              <a:tabLst/>
              <a:defRPr/>
            </a:pPr>
            <a:r>
              <a:rPr kumimoji="0" lang="en-US" sz="2800" b="1" i="0" u="none" strike="noStrike" kern="1200" cap="none" spc="0" normalizeH="0" baseline="0" noProof="0" dirty="0">
                <a:ln>
                  <a:noFill/>
                </a:ln>
                <a:solidFill>
                  <a:srgbClr val="E09A0E"/>
                </a:solidFill>
                <a:effectLst/>
                <a:uLnTx/>
                <a:uFillTx/>
                <a:latin typeface="+mn-lt"/>
                <a:ea typeface="+mn-ea"/>
                <a:cs typeface="+mn-cs"/>
              </a:rPr>
              <a:t>1 </a:t>
            </a:r>
          </a:p>
          <a:p>
            <a:pPr marL="342900" marR="0" lvl="0" indent="-342900" algn="ctr"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2000" b="0" i="0" u="none" strike="noStrike" kern="1200" cap="none" spc="0" normalizeH="0" baseline="0" noProof="0" dirty="0">
              <a:ln>
                <a:noFill/>
              </a:ln>
              <a:solidFill>
                <a:srgbClr val="E09A0E"/>
              </a:solidFill>
              <a:effectLst/>
              <a:uLnTx/>
              <a:uFillTx/>
              <a:latin typeface="+mn-lt"/>
              <a:ea typeface="+mn-ea"/>
              <a:cs typeface="+mn-cs"/>
            </a:endParaRPr>
          </a:p>
        </p:txBody>
      </p:sp>
      <p:sp>
        <p:nvSpPr>
          <p:cNvPr id="40" name="Oval 39">
            <a:extLst>
              <a:ext uri="{FF2B5EF4-FFF2-40B4-BE49-F238E27FC236}">
                <a16:creationId xmlns="" xmlns:a16="http://schemas.microsoft.com/office/drawing/2014/main" id="{2C1B918D-3616-1343-8476-720847BCDAA3}"/>
              </a:ext>
            </a:extLst>
          </p:cNvPr>
          <p:cNvSpPr/>
          <p:nvPr/>
        </p:nvSpPr>
        <p:spPr>
          <a:xfrm>
            <a:off x="9425421" y="4048528"/>
            <a:ext cx="1026313" cy="96938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Content Placeholder 2">
            <a:extLst>
              <a:ext uri="{FF2B5EF4-FFF2-40B4-BE49-F238E27FC236}">
                <a16:creationId xmlns="" xmlns:a16="http://schemas.microsoft.com/office/drawing/2014/main" id="{9EEF5814-E9C5-0A43-84E5-83AD449D0DE6}"/>
              </a:ext>
            </a:extLst>
          </p:cNvPr>
          <p:cNvSpPr txBox="1">
            <a:spLocks/>
          </p:cNvSpPr>
          <p:nvPr/>
        </p:nvSpPr>
        <p:spPr>
          <a:xfrm>
            <a:off x="9162297" y="4301482"/>
            <a:ext cx="1561835" cy="458520"/>
          </a:xfrm>
          <a:prstGeom prst="rect">
            <a:avLst/>
          </a:prstGeom>
        </p:spPr>
        <p:txBody>
          <a:bodyPr>
            <a:noAutofit/>
          </a:bodyPr>
          <a:lstStyle/>
          <a:p>
            <a:pPr marR="0" lvl="0" algn="ctr" defTabSz="914400" rtl="0" eaLnBrk="1" fontAlgn="auto" latinLnBrk="0" hangingPunct="1">
              <a:lnSpc>
                <a:spcPct val="100000"/>
              </a:lnSpc>
              <a:spcBef>
                <a:spcPts val="0"/>
              </a:spcBef>
              <a:spcAft>
                <a:spcPts val="0"/>
              </a:spcAft>
              <a:buClrTx/>
              <a:buSzTx/>
              <a:tabLst/>
              <a:defRPr/>
            </a:pPr>
            <a:r>
              <a:rPr kumimoji="0" lang="en-US" sz="2400" b="1" i="0" u="none" strike="noStrike" kern="1200" cap="none" spc="0" normalizeH="0" baseline="0" noProof="0" dirty="0">
                <a:ln>
                  <a:noFill/>
                </a:ln>
                <a:solidFill>
                  <a:srgbClr val="C00000"/>
                </a:solidFill>
                <a:effectLst/>
                <a:uLnTx/>
                <a:uFillTx/>
                <a:latin typeface="+mn-lt"/>
                <a:ea typeface="+mn-ea"/>
                <a:cs typeface="+mn-cs"/>
              </a:rPr>
              <a:t>Winner </a:t>
            </a:r>
          </a:p>
          <a:p>
            <a:pPr marL="342900" marR="0" lvl="0" indent="-342900" algn="ctr"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2400" b="0" i="0" u="none" strike="noStrike" kern="1200" cap="none" spc="0" normalizeH="0" baseline="0" noProof="0" dirty="0">
              <a:ln>
                <a:noFill/>
              </a:ln>
              <a:solidFill>
                <a:srgbClr val="C00000"/>
              </a:solidFill>
              <a:effectLst/>
              <a:uLnTx/>
              <a:uFillTx/>
              <a:latin typeface="+mn-lt"/>
              <a:ea typeface="+mn-ea"/>
              <a:cs typeface="+mn-cs"/>
            </a:endParaRPr>
          </a:p>
        </p:txBody>
      </p:sp>
      <p:cxnSp>
        <p:nvCxnSpPr>
          <p:cNvPr id="10" name="Straight Connector 9">
            <a:extLst>
              <a:ext uri="{FF2B5EF4-FFF2-40B4-BE49-F238E27FC236}">
                <a16:creationId xmlns="" xmlns:a16="http://schemas.microsoft.com/office/drawing/2014/main" id="{53F19863-7056-2049-AA03-3A1DE26FDAE3}"/>
              </a:ext>
            </a:extLst>
          </p:cNvPr>
          <p:cNvCxnSpPr/>
          <p:nvPr/>
        </p:nvCxnSpPr>
        <p:spPr>
          <a:xfrm>
            <a:off x="698531" y="3647661"/>
            <a:ext cx="10818257"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 xmlns:a16="http://schemas.microsoft.com/office/drawing/2014/main" id="{FF43E59C-B8A8-4B40-A620-CD17155C989B}"/>
              </a:ext>
            </a:extLst>
          </p:cNvPr>
          <p:cNvCxnSpPr/>
          <p:nvPr/>
        </p:nvCxnSpPr>
        <p:spPr>
          <a:xfrm>
            <a:off x="4393095" y="2603027"/>
            <a:ext cx="0" cy="1044634"/>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 xmlns:a16="http://schemas.microsoft.com/office/drawing/2014/main" id="{A76F848A-A71F-AC46-B7EC-443962B039FB}"/>
              </a:ext>
            </a:extLst>
          </p:cNvPr>
          <p:cNvCxnSpPr/>
          <p:nvPr/>
        </p:nvCxnSpPr>
        <p:spPr>
          <a:xfrm>
            <a:off x="8282607" y="3642869"/>
            <a:ext cx="0" cy="1044634"/>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417250437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Content Placeholder 2">
            <a:extLst>
              <a:ext uri="{FF2B5EF4-FFF2-40B4-BE49-F238E27FC236}">
                <a16:creationId xmlns="" xmlns:a16="http://schemas.microsoft.com/office/drawing/2014/main" id="{B0B7B2C9-14B0-4567-9F2B-813238ACF533}"/>
              </a:ext>
            </a:extLst>
          </p:cNvPr>
          <p:cNvSpPr txBox="1">
            <a:spLocks/>
          </p:cNvSpPr>
          <p:nvPr/>
        </p:nvSpPr>
        <p:spPr>
          <a:xfrm>
            <a:off x="1431235" y="3712540"/>
            <a:ext cx="9004853" cy="1569795"/>
          </a:xfrm>
          <a:prstGeom prst="rect">
            <a:avLst/>
          </a:prstGeom>
        </p:spPr>
        <p:txBody>
          <a:bodyPr>
            <a:normAutofit/>
          </a:bodyPr>
          <a:lstStyle/>
          <a:p>
            <a:pPr marL="0" marR="0" lvl="0" indent="0" algn="ctr" defTabSz="914400" rtl="0" eaLnBrk="1" fontAlgn="auto" latinLnBrk="0" hangingPunct="1">
              <a:spcBef>
                <a:spcPts val="1000"/>
              </a:spcBef>
              <a:spcAft>
                <a:spcPts val="0"/>
              </a:spcAft>
              <a:buClrTx/>
              <a:buSzTx/>
              <a:buFont typeface="Arial" panose="020B0604020202020204" pitchFamily="34" charset="0"/>
              <a:buNone/>
              <a:tabLst/>
              <a:defRPr/>
            </a:pPr>
            <a:r>
              <a:rPr lang="en-US" sz="2400" dirty="0">
                <a:solidFill>
                  <a:schemeClr val="bg1"/>
                </a:solidFill>
              </a:rPr>
              <a:t>T</a:t>
            </a:r>
            <a:r>
              <a:rPr kumimoji="0" lang="en-US" sz="2400" b="0" i="0" u="none" strike="noStrike" kern="1200" cap="none" spc="0" normalizeH="0" baseline="0" noProof="0" dirty="0">
                <a:ln>
                  <a:noFill/>
                </a:ln>
                <a:solidFill>
                  <a:schemeClr val="bg1"/>
                </a:solidFill>
                <a:effectLst/>
                <a:uLnTx/>
                <a:uFillTx/>
                <a:latin typeface="+mn-lt"/>
                <a:ea typeface="+mn-ea"/>
                <a:cs typeface="+mn-cs"/>
              </a:rPr>
              <a:t>o be a leading player in </a:t>
            </a:r>
            <a:r>
              <a:rPr kumimoji="0" lang="en-US" sz="2400" b="1" i="0" u="none" strike="noStrike" kern="1200" cap="none" spc="0" normalizeH="0" baseline="0" noProof="0" dirty="0">
                <a:ln>
                  <a:noFill/>
                </a:ln>
                <a:solidFill>
                  <a:schemeClr val="bg1"/>
                </a:solidFill>
                <a:effectLst/>
                <a:uLnTx/>
                <a:uFillTx/>
                <a:latin typeface="+mn-lt"/>
                <a:ea typeface="+mn-ea"/>
                <a:cs typeface="+mn-cs"/>
              </a:rPr>
              <a:t>Advanced Driver Assistance System</a:t>
            </a:r>
            <a:r>
              <a:rPr lang="en-US" sz="2400" dirty="0">
                <a:solidFill>
                  <a:schemeClr val="bg1"/>
                </a:solidFill>
              </a:rPr>
              <a:t> space </a:t>
            </a:r>
            <a:r>
              <a:rPr kumimoji="0" lang="en-US" sz="2400" i="0" u="none" strike="noStrike" kern="1200" cap="none" spc="0" normalizeH="0" baseline="0" noProof="0" dirty="0">
                <a:ln>
                  <a:noFill/>
                </a:ln>
                <a:solidFill>
                  <a:schemeClr val="bg1"/>
                </a:solidFill>
                <a:effectLst/>
                <a:uLnTx/>
                <a:uFillTx/>
                <a:latin typeface="+mn-lt"/>
                <a:ea typeface="+mn-ea"/>
                <a:cs typeface="+mn-cs"/>
              </a:rPr>
              <a:t>with a wide range of </a:t>
            </a:r>
            <a:r>
              <a:rPr kumimoji="0" lang="en-US" sz="2400" b="1" i="0" u="none" strike="noStrike" kern="1200" cap="none" spc="0" normalizeH="0" baseline="0" noProof="0" dirty="0">
                <a:ln>
                  <a:noFill/>
                </a:ln>
                <a:solidFill>
                  <a:schemeClr val="bg1"/>
                </a:solidFill>
                <a:effectLst/>
                <a:uLnTx/>
                <a:uFillTx/>
                <a:latin typeface="+mn-lt"/>
                <a:ea typeface="+mn-ea"/>
                <a:cs typeface="+mn-cs"/>
              </a:rPr>
              <a:t>assistance, monitoring and predictive </a:t>
            </a:r>
            <a:r>
              <a:rPr lang="en-US" sz="2400" dirty="0">
                <a:solidFill>
                  <a:schemeClr val="bg1"/>
                </a:solidFill>
              </a:rPr>
              <a:t>solutions built through </a:t>
            </a:r>
            <a:r>
              <a:rPr kumimoji="0" lang="en-US" sz="2400" b="1" i="0" u="none" strike="noStrike" kern="1200" cap="none" spc="0" normalizeH="0" baseline="0" noProof="0" dirty="0">
                <a:ln>
                  <a:noFill/>
                </a:ln>
                <a:solidFill>
                  <a:schemeClr val="bg1"/>
                </a:solidFill>
                <a:effectLst/>
                <a:uLnTx/>
                <a:uFillTx/>
                <a:latin typeface="+mn-lt"/>
                <a:ea typeface="+mn-ea"/>
                <a:cs typeface="+mn-cs"/>
              </a:rPr>
              <a:t>continuous </a:t>
            </a:r>
            <a:r>
              <a:rPr lang="en-US" sz="2400" b="1" dirty="0">
                <a:solidFill>
                  <a:schemeClr val="bg1"/>
                </a:solidFill>
              </a:rPr>
              <a:t>Research &amp; Development.</a:t>
            </a:r>
            <a:endParaRPr kumimoji="0" lang="en-IN" sz="2800" b="1" i="0" u="none" strike="noStrike" kern="1200" cap="none" spc="0" normalizeH="0" baseline="0" noProof="0" dirty="0">
              <a:ln>
                <a:noFill/>
              </a:ln>
              <a:solidFill>
                <a:schemeClr val="bg1"/>
              </a:solidFill>
              <a:effectLst/>
              <a:uLnTx/>
              <a:uFillTx/>
              <a:latin typeface="+mn-lt"/>
              <a:ea typeface="+mn-ea"/>
              <a:cs typeface="+mn-cs"/>
            </a:endParaRPr>
          </a:p>
        </p:txBody>
      </p:sp>
      <p:sp>
        <p:nvSpPr>
          <p:cNvPr id="46" name="Rectangle 45">
            <a:extLst>
              <a:ext uri="{FF2B5EF4-FFF2-40B4-BE49-F238E27FC236}">
                <a16:creationId xmlns="" xmlns:a16="http://schemas.microsoft.com/office/drawing/2014/main" id="{C5A89F2B-3582-F945-983E-2F4F850184C4}"/>
              </a:ext>
            </a:extLst>
          </p:cNvPr>
          <p:cNvSpPr/>
          <p:nvPr/>
        </p:nvSpPr>
        <p:spPr>
          <a:xfrm>
            <a:off x="-9728" y="-17670"/>
            <a:ext cx="12201728" cy="80474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Title 1">
            <a:extLst>
              <a:ext uri="{FF2B5EF4-FFF2-40B4-BE49-F238E27FC236}">
                <a16:creationId xmlns="" xmlns:a16="http://schemas.microsoft.com/office/drawing/2014/main" id="{224D964E-D8D0-4878-B0BB-4F78B7F5A113}"/>
              </a:ext>
            </a:extLst>
          </p:cNvPr>
          <p:cNvSpPr txBox="1">
            <a:spLocks/>
          </p:cNvSpPr>
          <p:nvPr/>
        </p:nvSpPr>
        <p:spPr>
          <a:xfrm>
            <a:off x="902240" y="215854"/>
            <a:ext cx="9156160" cy="444772"/>
          </a:xfrm>
          <a:prstGeom prst="rect">
            <a:avLst/>
          </a:prstGeom>
        </p:spPr>
        <p:txBody>
          <a:bodyPr>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en-US" sz="3200" b="1" dirty="0">
                <a:solidFill>
                  <a:schemeClr val="tx1">
                    <a:lumMod val="85000"/>
                    <a:lumOff val="15000"/>
                  </a:schemeClr>
                </a:solidFill>
                <a:ea typeface="+mj-ea"/>
                <a:cs typeface="+mj-cs"/>
              </a:rPr>
              <a:t>Sixth Sensor – Vision</a:t>
            </a:r>
            <a:endParaRPr kumimoji="0" lang="en-IN" sz="3200" b="1" i="0" u="none" strike="noStrike" kern="1200" cap="none" spc="0" normalizeH="0" baseline="0" noProof="0" dirty="0">
              <a:ln>
                <a:noFill/>
              </a:ln>
              <a:solidFill>
                <a:schemeClr val="tx1">
                  <a:lumMod val="85000"/>
                  <a:lumOff val="15000"/>
                </a:schemeClr>
              </a:solidFill>
              <a:effectLst/>
              <a:uLnTx/>
              <a:uFillTx/>
              <a:ea typeface="+mj-ea"/>
              <a:cs typeface="+mj-cs"/>
            </a:endParaRPr>
          </a:p>
        </p:txBody>
      </p:sp>
      <p:grpSp>
        <p:nvGrpSpPr>
          <p:cNvPr id="21" name="Group 20">
            <a:extLst>
              <a:ext uri="{FF2B5EF4-FFF2-40B4-BE49-F238E27FC236}">
                <a16:creationId xmlns="" xmlns:a16="http://schemas.microsoft.com/office/drawing/2014/main" id="{5AB0A504-CAFE-4941-BAD9-D95C40D3DD91}"/>
              </a:ext>
            </a:extLst>
          </p:cNvPr>
          <p:cNvGrpSpPr/>
          <p:nvPr/>
        </p:nvGrpSpPr>
        <p:grpSpPr>
          <a:xfrm>
            <a:off x="411621" y="261918"/>
            <a:ext cx="418879" cy="387135"/>
            <a:chOff x="1458690" y="646176"/>
            <a:chExt cx="551590" cy="509789"/>
          </a:xfrm>
        </p:grpSpPr>
        <p:sp>
          <p:nvSpPr>
            <p:cNvPr id="23" name="Rectangle 22">
              <a:extLst>
                <a:ext uri="{FF2B5EF4-FFF2-40B4-BE49-F238E27FC236}">
                  <a16:creationId xmlns="" xmlns:a16="http://schemas.microsoft.com/office/drawing/2014/main" id="{6FFAE1CD-5539-4DBD-9BA0-CE8EED0CF65B}"/>
                </a:ext>
              </a:extLst>
            </p:cNvPr>
            <p:cNvSpPr/>
            <p:nvPr/>
          </p:nvSpPr>
          <p:spPr>
            <a:xfrm>
              <a:off x="1458690" y="646176"/>
              <a:ext cx="467646" cy="446262"/>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 xmlns:a16="http://schemas.microsoft.com/office/drawing/2014/main" id="{39836B5B-E9FE-4E47-A2D9-1374611A8621}"/>
                </a:ext>
              </a:extLst>
            </p:cNvPr>
            <p:cNvSpPr/>
            <p:nvPr/>
          </p:nvSpPr>
          <p:spPr>
            <a:xfrm>
              <a:off x="1550130" y="713232"/>
              <a:ext cx="441862" cy="421657"/>
            </a:xfrm>
            <a:prstGeom prst="rect">
              <a:avLst/>
            </a:prstGeom>
            <a:solidFill>
              <a:srgbClr val="E09A0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 xmlns:a16="http://schemas.microsoft.com/office/drawing/2014/main" id="{BE7E6F5D-D719-40E0-AFA2-A14B7AA5B569}"/>
                </a:ext>
              </a:extLst>
            </p:cNvPr>
            <p:cNvSpPr/>
            <p:nvPr/>
          </p:nvSpPr>
          <p:spPr>
            <a:xfrm>
              <a:off x="1629378" y="792480"/>
              <a:ext cx="380902" cy="36348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 name="Oval 8">
            <a:extLst>
              <a:ext uri="{FF2B5EF4-FFF2-40B4-BE49-F238E27FC236}">
                <a16:creationId xmlns="" xmlns:a16="http://schemas.microsoft.com/office/drawing/2014/main" id="{083C7E15-E538-0446-8E7E-084628E7B2FD}"/>
              </a:ext>
            </a:extLst>
          </p:cNvPr>
          <p:cNvSpPr/>
          <p:nvPr/>
        </p:nvSpPr>
        <p:spPr>
          <a:xfrm>
            <a:off x="4874035" y="1575667"/>
            <a:ext cx="1874637" cy="185333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Graphic 2">
            <a:extLst>
              <a:ext uri="{FF2B5EF4-FFF2-40B4-BE49-F238E27FC236}">
                <a16:creationId xmlns="" xmlns:a16="http://schemas.microsoft.com/office/drawing/2014/main" id="{391C7848-1307-F04F-A20A-E3D29FC48704}"/>
              </a:ext>
            </a:extLst>
          </p:cNvPr>
          <p:cNvPicPr>
            <a:picLocks noChangeAspect="1"/>
          </p:cNvPicPr>
          <p:nvPr/>
        </p:nvPicPr>
        <p:blipFill>
          <a:blip r:embed="rId2" cstate="print">
            <a:extLst>
              <a:ext uri="{28A0092B-C50C-407E-A947-70E740481C1C}">
                <a14:useLocalDpi xmlns="" xmlns:a14="http://schemas.microsoft.com/office/drawing/2010/main" val="0"/>
              </a:ext>
              <a:ext uri="{96DAC541-7B7A-43D3-8B79-37D633B846F1}">
                <asvg:svgBlip xmlns="" xmlns:asvg="http://schemas.microsoft.com/office/drawing/2016/SVG/main" r:embed="rId3"/>
              </a:ext>
            </a:extLst>
          </a:blip>
          <a:stretch>
            <a:fillRect/>
          </a:stretch>
        </p:blipFill>
        <p:spPr>
          <a:xfrm>
            <a:off x="5242338" y="1963134"/>
            <a:ext cx="1117996" cy="1117996"/>
          </a:xfrm>
          <a:prstGeom prst="rect">
            <a:avLst/>
          </a:prstGeom>
        </p:spPr>
      </p:pic>
    </p:spTree>
    <p:extLst>
      <p:ext uri="{BB962C8B-B14F-4D97-AF65-F5344CB8AC3E}">
        <p14:creationId xmlns="" xmlns:p14="http://schemas.microsoft.com/office/powerpoint/2010/main" val="196964920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26460</TotalTime>
  <Words>2055</Words>
  <Application>Microsoft Office PowerPoint</Application>
  <PresentationFormat>Custom</PresentationFormat>
  <Paragraphs>948</Paragraphs>
  <Slides>35</Slides>
  <Notes>6</Notes>
  <HiddenSlides>0</HiddenSlides>
  <MMClips>0</MMClips>
  <ScaleCrop>false</ScaleCrop>
  <HeadingPairs>
    <vt:vector size="4" baseType="variant">
      <vt:variant>
        <vt:lpstr>Theme</vt:lpstr>
      </vt:variant>
      <vt:variant>
        <vt:i4>3</vt:i4>
      </vt:variant>
      <vt:variant>
        <vt:lpstr>Slide Titles</vt:lpstr>
      </vt:variant>
      <vt:variant>
        <vt:i4>35</vt:i4>
      </vt:variant>
    </vt:vector>
  </HeadingPairs>
  <TitlesOfParts>
    <vt:vector size="38" baseType="lpstr">
      <vt:lpstr>Office Theme</vt:lpstr>
      <vt:lpstr>1_Office Theme</vt:lpstr>
      <vt:lpstr>2_Office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Sixth Sensor Technologies</dc:title>
  <dc:creator>Samiksha Sharma</dc:creator>
  <cp:keywords>Samiksha Sharma</cp:keywords>
  <cp:lastModifiedBy>Paritosh</cp:lastModifiedBy>
  <cp:revision>386</cp:revision>
  <dcterms:created xsi:type="dcterms:W3CDTF">2019-08-27T03:20:29Z</dcterms:created>
  <dcterms:modified xsi:type="dcterms:W3CDTF">2021-05-26T14:32:02Z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PowerLiteLastOptimized">
    <vt:lpwstr>3712051</vt:lpwstr>
  </property>
  <property fmtid="{D5CDD505-2E9C-101B-9397-08002B2CF9AE}" pid="3" name="NXPowerLiteSettings">
    <vt:lpwstr>C7000400038000</vt:lpwstr>
  </property>
  <property fmtid="{D5CDD505-2E9C-101B-9397-08002B2CF9AE}" pid="4" name="NXPowerLiteVersion">
    <vt:lpwstr>S8.2.3</vt:lpwstr>
  </property>
</Properties>
</file>