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D4302-2387-4764-82AE-56C6DD346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28E9E-8498-496C-8A94-9309D1998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584F9-BEB5-4EBA-B435-2A670BC2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CD2A-BEE0-407E-904D-B72C57A490CC}" type="datetimeFigureOut">
              <a:rPr lang="en-US" smtClean="0"/>
              <a:t>24/08/2022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D9701-6EE4-493E-BD61-4873E9FB8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DF5CE-7356-471F-8447-34475E56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421CA-BAFD-43ED-B9A8-F74EAF18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8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A4FF-2654-4340-A7CC-D79FBE59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63042-EB64-4809-825C-2C6711EC0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0C2B6-DEB8-4DA7-940E-D9FDBFA5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CD2A-BEE0-407E-904D-B72C57A490CC}" type="datetimeFigureOut">
              <a:rPr lang="en-US" smtClean="0"/>
              <a:t>24/08/2022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E9B81-7479-4E08-AE0C-B7738144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8FFEA-A0C8-4FF5-98AD-D9C5401B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421CA-BAFD-43ED-B9A8-F74EAF18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5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7279D7-A4F7-4CEA-917F-3DE8FA325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F2880-4B06-4A5A-B50B-E24D46236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7D6D-AC50-4D51-837B-BEA6DB25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CD2A-BEE0-407E-904D-B72C57A490CC}" type="datetimeFigureOut">
              <a:rPr lang="en-US" smtClean="0"/>
              <a:t>24/08/2022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F1E20-98CC-42E2-B4F6-77BD2B1D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0A7D4-80C0-41B2-9779-0250FD9B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421CA-BAFD-43ED-B9A8-F74EAF18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B23AF-9C37-45FF-B5CC-CCA8C113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FB189-7AE9-4CD4-AF26-F67A51685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A9826-30F8-44D2-A2AB-15FBA2F2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CD2A-BEE0-407E-904D-B72C57A490CC}" type="datetimeFigureOut">
              <a:rPr lang="en-US" smtClean="0"/>
              <a:t>24/08/2022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A5C20-69E2-4BE9-A237-B20176EC6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CD04C-97A0-4780-99D4-54D3AD8CE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421CA-BAFD-43ED-B9A8-F74EAF18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4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DAE1-9F0C-4259-A819-F99DCEA1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6A523-6B80-4DF1-AE0F-435B9B97B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5D055-1D02-4B0F-BB6D-36131B0F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CD2A-BEE0-407E-904D-B72C57A490CC}" type="datetimeFigureOut">
              <a:rPr lang="en-US" smtClean="0"/>
              <a:t>24/08/2022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B51C6-9BB2-4E2B-885C-7FB2B5C7A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58B0A-57A8-4C09-B0DE-2F5B3787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421CA-BAFD-43ED-B9A8-F74EAF18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3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3919-DDB1-4A06-B205-A487277D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D530D-988F-4471-AA41-B79F7C887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FCC86-7BB3-49CE-B62E-E463FE5D7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097A2-AA1E-471C-8B39-34D809500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CD2A-BEE0-407E-904D-B72C57A490CC}" type="datetimeFigureOut">
              <a:rPr lang="en-US" smtClean="0"/>
              <a:t>24/08/2022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3FCA4-7F5B-49D1-AFF4-37871083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03309-E502-4CB2-BAE5-FC123E48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421CA-BAFD-43ED-B9A8-F74EAF18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E2C9-47B0-4125-9D1F-272D673C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DD961-1C1F-44CF-AE5C-C1DB73988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F8A43-EF38-4775-B653-E12DB3EB6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7250B-8491-4775-9C6B-986AA6490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7FBF0-7632-4A80-B24F-3B92B1479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8211A-54E2-4C6A-8158-8E32B659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CD2A-BEE0-407E-904D-B72C57A490CC}" type="datetimeFigureOut">
              <a:rPr lang="en-US" smtClean="0"/>
              <a:t>24/08/2022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1CBBE-D382-41E4-9F70-CCF228E0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4A6B87-67DA-4AC2-B975-0FB3B0D9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421CA-BAFD-43ED-B9A8-F74EAF18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D78D-25A6-448E-98AE-8CFE6F130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946A8-9F0D-41A0-BE3D-7CB52582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CD2A-BEE0-407E-904D-B72C57A490CC}" type="datetimeFigureOut">
              <a:rPr lang="en-US" smtClean="0"/>
              <a:t>24/08/2022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CB790-33AB-475B-B769-390B2AA0F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F3CF1-8B22-4CEE-9936-D7573140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421CA-BAFD-43ED-B9A8-F74EAF18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9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AFCE0A-D3CE-415E-902A-B73C67E1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CD2A-BEE0-407E-904D-B72C57A490CC}" type="datetimeFigureOut">
              <a:rPr lang="en-US" smtClean="0"/>
              <a:t>24/08/2022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C10D0-FFCB-4596-A564-686673C9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74595-E8D4-4139-A007-AA8333C4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421CA-BAFD-43ED-B9A8-F74EAF18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4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C49B-0CAD-4966-ABE0-7F164988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F24C5-EF66-43CE-9C03-595E22A5E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9DFDB-6902-46AB-BABC-B3F903B86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3728E-2077-458D-B153-FE6E2B44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CD2A-BEE0-407E-904D-B72C57A490CC}" type="datetimeFigureOut">
              <a:rPr lang="en-US" smtClean="0"/>
              <a:t>24/08/2022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D230B-50A4-48B3-B4EB-38E6CA23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D4AD2-7CA0-4AF8-A605-D3CD7C4E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421CA-BAFD-43ED-B9A8-F74EAF18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1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40D1-5133-4CF3-AFE8-C0316A8BA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C080BF-EF8C-4F8F-BF28-DDCCA4391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5A12D-9E89-462B-A911-C753533AA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6F0A9-7948-4015-A62F-160843BA6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CD2A-BEE0-407E-904D-B72C57A490CC}" type="datetimeFigureOut">
              <a:rPr lang="en-US" smtClean="0"/>
              <a:t>24/08/2022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7386D-28CC-4C32-85F3-D188C9A9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EEC75-2E38-4491-98DC-13293EE0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421CA-BAFD-43ED-B9A8-F74EAF18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9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4C6FF282-8DEF-490C-8A30-94017B651C1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41123255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5" imgW="395" imgH="394" progId="TCLayout.ActiveDocument.1">
                  <p:embed/>
                </p:oleObj>
              </mc:Choice>
              <mc:Fallback>
                <p:oleObj name="think-cell Slide" r:id="rId1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CFB72-F4B2-434E-AEA1-25C6F8DA4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FA291-B688-44F4-B1E1-BE4F51F23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7E2C0-DB80-455C-995A-6EA31FDFE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4CD2A-BEE0-407E-904D-B72C57A490CC}" type="datetimeFigureOut">
              <a:rPr lang="en-US" smtClean="0"/>
              <a:t>24/08/2022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25E52-F170-4DDC-9FAB-9BCA87B7A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3C3B0-A77C-41E5-9070-957D5F416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421CA-BAFD-43ED-B9A8-F74EAF18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BBDBFF3-4D23-4DE6-AB1B-8D39EE40611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845067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23395604-304C-4732-A8AE-738B2D80C27F}"/>
              </a:ext>
            </a:extLst>
          </p:cNvPr>
          <p:cNvSpPr txBox="1">
            <a:spLocks/>
          </p:cNvSpPr>
          <p:nvPr/>
        </p:nvSpPr>
        <p:spPr>
          <a:xfrm>
            <a:off x="772160" y="223838"/>
            <a:ext cx="9144000" cy="7572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Georgia" panose="02040502050405020303" pitchFamily="18" charset="0"/>
              </a:rPr>
              <a:t>Workshop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17059C-EB6D-44AE-B756-FE79134CEF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250" y="1169988"/>
            <a:ext cx="5218430" cy="26041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D9EB50-5641-454D-B2A2-EFC5541F24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9759" y="1169988"/>
            <a:ext cx="5458991" cy="25707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004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5CDEE2A-19EF-4F62-8E84-6C05357A6C4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274748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32541D1-FD99-4B7C-BD84-DF2BBCBCB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160" y="223838"/>
            <a:ext cx="9144000" cy="757237"/>
          </a:xfrm>
        </p:spPr>
        <p:txBody>
          <a:bodyPr vert="horz">
            <a:normAutofit/>
          </a:bodyPr>
          <a:lstStyle/>
          <a:p>
            <a:pPr algn="l"/>
            <a:r>
              <a:rPr lang="en-US" sz="2800" dirty="0">
                <a:latin typeface="Georgia" panose="02040502050405020303" pitchFamily="18" charset="0"/>
              </a:rPr>
              <a:t>Workshop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63E6ED-0F0A-4FBE-AE2E-50D1C5A0E9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024" y="1279843"/>
            <a:ext cx="5073424" cy="2367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CB5068-BFC2-42F6-AED8-FA70FC87F7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8525" y="2135188"/>
            <a:ext cx="5847376" cy="30245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70657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LASTSLIDEVIEWED" val="257,2,Workshop 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Office Theme</vt:lpstr>
      <vt:lpstr>think-cell Slide</vt:lpstr>
      <vt:lpstr>PowerPoint Presentation</vt:lpstr>
      <vt:lpstr>Workshop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Khan (IN)</dc:creator>
  <cp:lastModifiedBy>Faisal Khan (IN)</cp:lastModifiedBy>
  <cp:revision>1</cp:revision>
  <dcterms:created xsi:type="dcterms:W3CDTF">2022-08-24T12:38:24Z</dcterms:created>
  <dcterms:modified xsi:type="dcterms:W3CDTF">2022-08-24T12:54:52Z</dcterms:modified>
</cp:coreProperties>
</file>