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0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9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9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1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7CAE-DEF6-41A7-AECB-E2255E9100F1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4D59-F245-4AF3-BBA9-8CCF6935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7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095500" y="952146"/>
            <a:ext cx="807720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ACMA-PwC Start-up Initiative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Plenary Event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April, 2022 @ 1:00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pm, Pride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Plaza,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Aerocity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Delhi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43" y="1451114"/>
            <a:ext cx="4049779" cy="2703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09" y="1451114"/>
            <a:ext cx="4063243" cy="2712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4557"/>
            <a:ext cx="4049779" cy="2703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79" y="4163545"/>
            <a:ext cx="4036315" cy="2694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57" y="4154556"/>
            <a:ext cx="4049779" cy="2703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4436" y="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Glimpses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06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ACMA-PwC Start-up Initiative:   Plenary Event   13th April, 2022 @ 1:00 pm, Pride Plaza, Aerocity, Delhi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Sharma</dc:creator>
  <cp:lastModifiedBy>Pooja Sharma</cp:lastModifiedBy>
  <cp:revision>5</cp:revision>
  <dcterms:created xsi:type="dcterms:W3CDTF">2022-04-29T12:12:24Z</dcterms:created>
  <dcterms:modified xsi:type="dcterms:W3CDTF">2022-05-31T09:28:45Z</dcterms:modified>
</cp:coreProperties>
</file>