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9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73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de.angularjs.org/1.7.8/angular-route.min.j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" TargetMode="External"/><Relationship Id="rId2" Type="http://schemas.openxmlformats.org/officeDocument/2006/relationships/hyperlink" Target="http://paislee.io/a-conceptual-introduction-to-angularj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jax.googleapis.com/ajax/libs/angularjs/1.7.8/angular.min.js" TargetMode="External"/><Relationship Id="rId2" Type="http://schemas.openxmlformats.org/officeDocument/2006/relationships/hyperlink" Target="https://angularj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angularjs.org/1.7.8/docs/api/ng/directiv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Angular JS - Workshop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		</a:t>
            </a:r>
          </a:p>
          <a:p>
            <a:r>
              <a:rPr lang="en-US" b="1" dirty="0"/>
              <a:t>	</a:t>
            </a:r>
            <a:r>
              <a:rPr lang="en-US" b="1" dirty="0" smtClean="0"/>
              <a:t>	by Rohit Saidugari &amp; Gunashekar Koppula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9506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a controller with a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Create a module.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Create a controller.</a:t>
            </a:r>
          </a:p>
          <a:p>
            <a:r>
              <a:rPr lang="en-US" sz="2400" dirty="0">
                <a:solidFill>
                  <a:schemeClr val="tx1"/>
                </a:solidFill>
              </a:rPr>
              <a:t>Use controller method to register a controller.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myApp.controller</a:t>
            </a:r>
            <a:r>
              <a:rPr lang="en-US" sz="2400" dirty="0">
                <a:solidFill>
                  <a:schemeClr val="tx1"/>
                </a:solidFill>
              </a:rPr>
              <a:t>("</a:t>
            </a:r>
            <a:r>
              <a:rPr lang="en-US" sz="2400" dirty="0" err="1">
                <a:solidFill>
                  <a:schemeClr val="tx1"/>
                </a:solidFill>
              </a:rPr>
              <a:t>MyController</a:t>
            </a:r>
            <a:r>
              <a:rPr lang="en-US" sz="2400" dirty="0">
                <a:solidFill>
                  <a:schemeClr val="tx1"/>
                </a:solidFill>
              </a:rPr>
              <a:t>",function($scope){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$</a:t>
            </a:r>
            <a:r>
              <a:rPr lang="en-US" sz="2400" dirty="0" err="1">
                <a:solidFill>
                  <a:schemeClr val="tx1"/>
                </a:solidFill>
              </a:rPr>
              <a:t>scope.message</a:t>
            </a:r>
            <a:r>
              <a:rPr lang="en-US" sz="2400" dirty="0">
                <a:solidFill>
                  <a:schemeClr val="tx1"/>
                </a:solidFill>
              </a:rPr>
              <a:t>= "Hi This is angular";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});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 Views ,use variables created in controller method. </a:t>
            </a:r>
          </a:p>
        </p:txBody>
      </p:sp>
    </p:spTree>
    <p:extLst>
      <p:ext uri="{BB962C8B-B14F-4D97-AF65-F5344CB8AC3E}">
        <p14:creationId xmlns:p14="http://schemas.microsoft.com/office/powerpoint/2010/main" val="2356886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a controller with a module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9398" y="818061"/>
            <a:ext cx="3819525" cy="2390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263" y="3424428"/>
            <a:ext cx="3981450" cy="146685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4963886" y="2429691"/>
            <a:ext cx="1828800" cy="2194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191794" y="1528354"/>
            <a:ext cx="2704012" cy="21321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973263" y="3108960"/>
            <a:ext cx="1990725" cy="649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169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- Way 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Keeps the model and view in sync.</a:t>
            </a:r>
          </a:p>
          <a:p>
            <a:r>
              <a:rPr lang="en-US" sz="2400" dirty="0">
                <a:solidFill>
                  <a:schemeClr val="tx1"/>
                </a:solidFill>
              </a:rPr>
              <a:t>ng-model directive is used to bind the data to model.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41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800" dirty="0">
                <a:solidFill>
                  <a:schemeClr val="tx1"/>
                </a:solidFill>
              </a:rPr>
              <a:t>The </a:t>
            </a:r>
            <a:r>
              <a:rPr lang="en-US" sz="3800" dirty="0">
                <a:solidFill>
                  <a:schemeClr val="tx1"/>
                </a:solidFill>
              </a:rPr>
              <a:t>routing is done in angular JS using the ng route module. </a:t>
            </a:r>
            <a:endParaRPr lang="en-US" sz="38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800" dirty="0">
                <a:solidFill>
                  <a:schemeClr val="tx1"/>
                </a:solidFill>
              </a:rPr>
              <a:t>Include angular-route in your html  </a:t>
            </a:r>
            <a:r>
              <a:rPr lang="en-US" sz="3800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3800" dirty="0">
                <a:solidFill>
                  <a:schemeClr val="tx1"/>
                </a:solidFill>
                <a:hlinkClick r:id="rId2"/>
              </a:rPr>
              <a:t>code.angularjs.org/1.7.8/angular-route.min.js</a:t>
            </a:r>
            <a:r>
              <a:rPr lang="en-US" sz="38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sz="3800" dirty="0">
                <a:solidFill>
                  <a:schemeClr val="tx1"/>
                </a:solidFill>
              </a:rPr>
              <a:t>Create routes.js and include it in your html</a:t>
            </a:r>
          </a:p>
          <a:p>
            <a:pPr>
              <a:lnSpc>
                <a:spcPct val="110000"/>
              </a:lnSpc>
            </a:pPr>
            <a:r>
              <a:rPr lang="en-US" sz="3800" dirty="0">
                <a:solidFill>
                  <a:schemeClr val="tx1"/>
                </a:solidFill>
              </a:rPr>
              <a:t>Add </a:t>
            </a:r>
            <a:r>
              <a:rPr lang="en-US" sz="3800" dirty="0" err="1">
                <a:solidFill>
                  <a:schemeClr val="tx1"/>
                </a:solidFill>
              </a:rPr>
              <a:t>ngRoute</a:t>
            </a:r>
            <a:r>
              <a:rPr lang="en-US" sz="3800" dirty="0">
                <a:solidFill>
                  <a:schemeClr val="tx1"/>
                </a:solidFill>
              </a:rPr>
              <a:t> dependency to your module. </a:t>
            </a:r>
            <a:endParaRPr lang="en-US" sz="3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600" dirty="0" smtClean="0"/>
              <a:t>  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 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173" y="3424428"/>
            <a:ext cx="47339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85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invoke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Factory is used to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5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</a:t>
            </a:r>
            <a:r>
              <a:rPr lang="en-US" dirty="0" err="1" smtClean="0"/>
              <a:t>js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15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A Conceptual Introduction to AngularJS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https://angular.io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0555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41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you!!!!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Introduction to Angular JS.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Advantages of Angular JS.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App</a:t>
            </a:r>
          </a:p>
          <a:p>
            <a:r>
              <a:rPr lang="en-US" sz="2400" dirty="0">
                <a:solidFill>
                  <a:schemeClr val="tx1"/>
                </a:solidFill>
              </a:rPr>
              <a:t>Directives.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Controllers.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Routing.</a:t>
            </a:r>
          </a:p>
          <a:p>
            <a:r>
              <a:rPr lang="en-US" sz="2400" dirty="0">
                <a:solidFill>
                  <a:schemeClr val="tx1"/>
                </a:solidFill>
              </a:rPr>
              <a:t>Factory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</a:rPr>
              <a:t>Custom Directives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532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Angular 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Angular JS is an open source JavaScript framework.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Developed  and maintained by Google.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It is based on Microsoft’s Typescript.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Mainly used to build single page applications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Angular brings traditionally </a:t>
            </a:r>
            <a:r>
              <a:rPr lang="en-US" sz="2400" dirty="0">
                <a:solidFill>
                  <a:schemeClr val="tx1"/>
                </a:solidFill>
              </a:rPr>
              <a:t>server-side</a:t>
            </a:r>
            <a:r>
              <a:rPr lang="en-US" sz="2400" dirty="0">
                <a:solidFill>
                  <a:schemeClr val="tx1"/>
                </a:solidFill>
              </a:rPr>
              <a:t> services, such as view-dependent controllers, to client-side web applications. Consequently, much of the burden on the server can be </a:t>
            </a:r>
            <a:r>
              <a:rPr lang="en-US" sz="2400" dirty="0">
                <a:solidFill>
                  <a:schemeClr val="tx1"/>
                </a:solidFill>
              </a:rPr>
              <a:t>reduced.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7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Angular 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Addresses the challenges encountered in developing single page applications.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Can have easy DOM manipulations using directives.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Dependency injection.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Supports two way data binding.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Testing .</a:t>
            </a:r>
          </a:p>
          <a:p>
            <a:r>
              <a:rPr lang="en-US" sz="2400" dirty="0">
                <a:solidFill>
                  <a:schemeClr val="tx1"/>
                </a:solidFill>
              </a:rPr>
              <a:t>Very easy to develop MVC components.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663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 With 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Download </a:t>
            </a:r>
            <a:r>
              <a:rPr lang="en-US" sz="2400" dirty="0" smtClean="0"/>
              <a:t>AngularJS  from </a:t>
            </a:r>
            <a:r>
              <a:rPr lang="en-US" sz="2400" b="1" dirty="0">
                <a:solidFill>
                  <a:schemeClr val="tx1"/>
                </a:solidFill>
                <a:hlinkClick r:id="rId2"/>
              </a:rPr>
              <a:t>https://angularjs.org</a:t>
            </a:r>
            <a:r>
              <a:rPr lang="en-US" sz="2400" b="1" dirty="0" smtClean="0">
                <a:solidFill>
                  <a:schemeClr val="tx1"/>
                </a:solidFill>
                <a:hlinkClick r:id="rId2"/>
              </a:rPr>
              <a:t>/</a:t>
            </a:r>
            <a:endParaRPr lang="en-US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    </a:t>
            </a:r>
            <a:r>
              <a:rPr lang="en-US" sz="2400" dirty="0" smtClean="0">
                <a:solidFill>
                  <a:schemeClr val="tx1"/>
                </a:solidFill>
              </a:rPr>
              <a:t>(or)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Use the </a:t>
            </a:r>
            <a:r>
              <a:rPr lang="en-US" sz="2400" dirty="0">
                <a:solidFill>
                  <a:schemeClr val="tx1"/>
                </a:solidFill>
              </a:rPr>
              <a:t>CDN link </a:t>
            </a:r>
            <a:r>
              <a:rPr lang="en-US" sz="2400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sz="2400" dirty="0" smtClean="0">
                <a:solidFill>
                  <a:schemeClr val="tx1"/>
                </a:solidFill>
                <a:hlinkClick r:id="rId3"/>
              </a:rPr>
              <a:t>ajax.googleapis.com/ajax/libs/angularjs/1.7.8/angular.min.js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Setup </a:t>
            </a:r>
            <a:r>
              <a:rPr lang="en-US" sz="2400" dirty="0">
                <a:solidFill>
                  <a:schemeClr val="tx1"/>
                </a:solidFill>
              </a:rPr>
              <a:t>IntelliSense</a:t>
            </a:r>
            <a:r>
              <a:rPr lang="en-US" sz="2400" dirty="0">
                <a:solidFill>
                  <a:schemeClr val="tx1"/>
                </a:solidFill>
              </a:rPr>
              <a:t> on </a:t>
            </a:r>
            <a:r>
              <a:rPr lang="en-US" sz="2400" dirty="0" smtClean="0">
                <a:solidFill>
                  <a:schemeClr val="tx1"/>
                </a:solidFill>
              </a:rPr>
              <a:t>VS code </a:t>
            </a:r>
            <a:r>
              <a:rPr lang="en-US" sz="2400" dirty="0">
                <a:solidFill>
                  <a:schemeClr val="tx1"/>
                </a:solidFill>
              </a:rPr>
              <a:t>using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nb-NO" sz="2400" dirty="0">
                <a:solidFill>
                  <a:schemeClr val="tx1"/>
                </a:solidFill>
              </a:rPr>
              <a:t>npm </a:t>
            </a:r>
            <a:r>
              <a:rPr lang="nb-NO" sz="2400" dirty="0">
                <a:solidFill>
                  <a:schemeClr val="tx1"/>
                </a:solidFill>
              </a:rPr>
              <a:t>install -g --save-dev @types/angular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Include ng-app attribute </a:t>
            </a:r>
            <a:r>
              <a:rPr lang="en-US" sz="2400" dirty="0">
                <a:solidFill>
                  <a:schemeClr val="tx1"/>
                </a:solidFill>
              </a:rPr>
              <a:t>in html code.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208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 Angular a directive are extended html attributes with prefix ng.</a:t>
            </a:r>
          </a:p>
          <a:p>
            <a:r>
              <a:rPr lang="en-US" sz="2400" dirty="0">
                <a:solidFill>
                  <a:schemeClr val="tx1"/>
                </a:solidFill>
              </a:rPr>
              <a:t>Used to add functionality to html pages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There are 2 types of directives . Built-in Directives, custom directives.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ng-app directive initializes an AngularJS application.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ng-model directive binds the value of HTML controls (input, select, </a:t>
            </a:r>
            <a:r>
              <a:rPr lang="en-US" sz="2400" dirty="0">
                <a:solidFill>
                  <a:schemeClr val="tx1"/>
                </a:solidFill>
              </a:rPr>
              <a:t>text area) </a:t>
            </a:r>
            <a:r>
              <a:rPr lang="en-US" sz="2400" dirty="0">
                <a:solidFill>
                  <a:schemeClr val="tx1"/>
                </a:solidFill>
              </a:rPr>
              <a:t>to application data.</a:t>
            </a:r>
          </a:p>
          <a:p>
            <a:r>
              <a:rPr lang="en-US" sz="2400" dirty="0">
                <a:solidFill>
                  <a:schemeClr val="tx1"/>
                </a:solidFill>
              </a:rPr>
              <a:t>ng-controller directive attaches a controller class to the view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Learn more at </a:t>
            </a:r>
            <a:r>
              <a:rPr lang="en-US" sz="2400" dirty="0">
                <a:solidFill>
                  <a:srgbClr val="92D050"/>
                </a:solidFill>
                <a:hlinkClick r:id="rId2"/>
              </a:rPr>
              <a:t>https://</a:t>
            </a:r>
            <a:r>
              <a:rPr lang="en-US" sz="2400" dirty="0">
                <a:solidFill>
                  <a:srgbClr val="92D050"/>
                </a:solidFill>
                <a:hlinkClick r:id="rId2"/>
              </a:rPr>
              <a:t>code.angularjs.org/1.7.8/docs/api/ng/directive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25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JS Conceptual Structure</a:t>
            </a:r>
            <a:endParaRPr lang="en-US" dirty="0"/>
          </a:p>
        </p:txBody>
      </p:sp>
      <p:pic>
        <p:nvPicPr>
          <p:cNvPr id="1026" name="Picture 2" descr="AngularJS object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1001728"/>
            <a:ext cx="7315200" cy="484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79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A module is a container for different parts of application i.e. controllers , services, directives ,filters.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You can think of a module as a main() method in other types of application.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How to create a Module ?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    use the angular objects module method to create a 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    module.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var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app = </a:t>
            </a:r>
            <a:r>
              <a:rPr lang="en-US" sz="2400" dirty="0" err="1">
                <a:solidFill>
                  <a:schemeClr val="tx1"/>
                </a:solidFill>
              </a:rPr>
              <a:t>angular.module</a:t>
            </a:r>
            <a:r>
              <a:rPr lang="en-US" sz="2400" dirty="0">
                <a:solidFill>
                  <a:schemeClr val="tx1"/>
                </a:solidFill>
              </a:rPr>
              <a:t>("</a:t>
            </a:r>
            <a:r>
              <a:rPr lang="en-US" sz="2400" dirty="0" err="1">
                <a:solidFill>
                  <a:schemeClr val="tx1"/>
                </a:solidFill>
              </a:rPr>
              <a:t>myApp</a:t>
            </a:r>
            <a:r>
              <a:rPr lang="en-US" sz="2400" dirty="0">
                <a:solidFill>
                  <a:schemeClr val="tx1"/>
                </a:solidFill>
              </a:rPr>
              <a:t>", </a:t>
            </a:r>
            <a:r>
              <a:rPr lang="en-US" sz="2400" dirty="0">
                <a:solidFill>
                  <a:schemeClr val="tx1"/>
                </a:solidFill>
              </a:rPr>
              <a:t>[]); 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57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 Angular Controller is a JavaScript function.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job of the controller is to build model for a view.</a:t>
            </a:r>
          </a:p>
          <a:p>
            <a:r>
              <a:rPr lang="en-US" sz="2400" dirty="0">
                <a:solidFill>
                  <a:schemeClr val="tx1"/>
                </a:solidFill>
              </a:rPr>
              <a:t>How to create a controller?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var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myController</a:t>
            </a:r>
            <a:r>
              <a:rPr lang="en-US" sz="2400" dirty="0">
                <a:solidFill>
                  <a:schemeClr val="tx1"/>
                </a:solidFill>
              </a:rPr>
              <a:t>= function($scope){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     $</a:t>
            </a:r>
            <a:r>
              <a:rPr lang="en-US" sz="2400" dirty="0" err="1" smtClean="0">
                <a:solidFill>
                  <a:schemeClr val="tx1"/>
                </a:solidFill>
              </a:rPr>
              <a:t>scope.</a:t>
            </a:r>
            <a:r>
              <a:rPr lang="en-US" sz="2400" b="1" dirty="0" err="1" smtClean="0">
                <a:solidFill>
                  <a:schemeClr val="tx1"/>
                </a:solidFill>
              </a:rPr>
              <a:t>message</a:t>
            </a:r>
            <a:r>
              <a:rPr lang="en-US" sz="2400" b="1" dirty="0" smtClean="0">
                <a:solidFill>
                  <a:schemeClr val="tx1"/>
                </a:solidFill>
              </a:rPr>
              <a:t>= “Hey !!! This is AngularJS”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     }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119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Override1.xml><?xml version="1.0" encoding="utf-8"?>
<a:themeOverride xmlns:a="http://schemas.openxmlformats.org/drawingml/2006/main">
  <a:clrScheme name="Frame">
    <a:dk1>
      <a:srgbClr val="000000"/>
    </a:dk1>
    <a:lt1>
      <a:srgbClr val="FFFFFF"/>
    </a:lt1>
    <a:dk2>
      <a:srgbClr val="545454"/>
    </a:dk2>
    <a:lt2>
      <a:srgbClr val="BFBFBF"/>
    </a:lt2>
    <a:accent1>
      <a:srgbClr val="40BAD2"/>
    </a:accent1>
    <a:accent2>
      <a:srgbClr val="FAB900"/>
    </a:accent2>
    <a:accent3>
      <a:srgbClr val="90BB23"/>
    </a:accent3>
    <a:accent4>
      <a:srgbClr val="EE7008"/>
    </a:accent4>
    <a:accent5>
      <a:srgbClr val="1AB39F"/>
    </a:accent5>
    <a:accent6>
      <a:srgbClr val="D5393D"/>
    </a:accent6>
    <a:hlink>
      <a:srgbClr val="90BB23"/>
    </a:hlink>
    <a:folHlink>
      <a:srgbClr val="EE700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1370</TotalTime>
  <Words>496</Words>
  <Application>Microsoft Office PowerPoint</Application>
  <PresentationFormat>Widescreen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Corbel</vt:lpstr>
      <vt:lpstr>Wingdings 2</vt:lpstr>
      <vt:lpstr>Frame</vt:lpstr>
      <vt:lpstr>Angular JS - Workshop</vt:lpstr>
      <vt:lpstr>Agenda</vt:lpstr>
      <vt:lpstr>What is Angular JS?</vt:lpstr>
      <vt:lpstr>Why Angular JS?</vt:lpstr>
      <vt:lpstr>Get Started With Angular</vt:lpstr>
      <vt:lpstr>Directives</vt:lpstr>
      <vt:lpstr>Angular JS Conceptual Structure</vt:lpstr>
      <vt:lpstr>Module</vt:lpstr>
      <vt:lpstr>Controller</vt:lpstr>
      <vt:lpstr>Registering a controller with a module</vt:lpstr>
      <vt:lpstr>Registering a controller with a module</vt:lpstr>
      <vt:lpstr>Two - Way Data binding</vt:lpstr>
      <vt:lpstr>Routing</vt:lpstr>
      <vt:lpstr>How to invoke APIs</vt:lpstr>
      <vt:lpstr>Deploy App</vt:lpstr>
      <vt:lpstr>References</vt:lpstr>
      <vt:lpstr>Any Questions?</vt:lpstr>
      <vt:lpstr>Thank you!!!!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 - Workshop</dc:title>
  <dc:creator>Saidugari,Rohit</dc:creator>
  <cp:lastModifiedBy>Saidugari,Rohit</cp:lastModifiedBy>
  <cp:revision>36</cp:revision>
  <dcterms:created xsi:type="dcterms:W3CDTF">2019-05-19T00:42:19Z</dcterms:created>
  <dcterms:modified xsi:type="dcterms:W3CDTF">2019-05-21T03:09:04Z</dcterms:modified>
</cp:coreProperties>
</file>