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angularjs.org/1.7.8/angular-route.min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://paislee.io/a-conceptual-introduction-to-angularj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ashekarKoppula/angular_sample_app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8/docs/api/ng/dire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Angular JS -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		</a:t>
            </a:r>
          </a:p>
          <a:p>
            <a:r>
              <a:rPr lang="en-US" b="1" dirty="0"/>
              <a:t>		by Rohit Saidugari &amp; Gunashekar Koppula</a:t>
            </a:r>
          </a:p>
        </p:txBody>
      </p:sp>
    </p:spTree>
    <p:extLst>
      <p:ext uri="{BB962C8B-B14F-4D97-AF65-F5344CB8AC3E}">
        <p14:creationId xmlns:p14="http://schemas.microsoft.com/office/powerpoint/2010/main" val="21695067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module.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a controller.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controller method to register a controller.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myApp.controller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",function($scope){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$</a:t>
            </a:r>
            <a:r>
              <a:rPr lang="en-US" sz="2400" dirty="0" err="1">
                <a:solidFill>
                  <a:schemeClr val="tx1"/>
                </a:solidFill>
              </a:rPr>
              <a:t>scope.message</a:t>
            </a:r>
            <a:r>
              <a:rPr lang="en-US" sz="2400" dirty="0">
                <a:solidFill>
                  <a:schemeClr val="tx1"/>
                </a:solidFill>
              </a:rPr>
              <a:t>= "Hi This is angular";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});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Views ,use variables created in controller method. </a:t>
            </a:r>
          </a:p>
        </p:txBody>
      </p:sp>
    </p:spTree>
    <p:extLst>
      <p:ext uri="{BB962C8B-B14F-4D97-AF65-F5344CB8AC3E}">
        <p14:creationId xmlns:p14="http://schemas.microsoft.com/office/powerpoint/2010/main" val="23568867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398" y="818061"/>
            <a:ext cx="3819525" cy="2390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63" y="3424428"/>
            <a:ext cx="3981450" cy="1466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63886" y="2429691"/>
            <a:ext cx="1828800" cy="219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91794" y="1528354"/>
            <a:ext cx="2704012" cy="2132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3263" y="3108960"/>
            <a:ext cx="1990725" cy="649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69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- 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Keeps the model and view in sync.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is used to bind the data to model.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The routing is done in angular JS using the ng route module. 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Include angular-route in your html  </a:t>
            </a:r>
            <a:r>
              <a:rPr lang="en-US" sz="3800" dirty="0">
                <a:solidFill>
                  <a:schemeClr val="tx1"/>
                </a:solidFill>
                <a:hlinkClick r:id="rId2"/>
              </a:rPr>
              <a:t>https://code.angularjs.org/1.7.8/angular-route.min.js</a:t>
            </a:r>
            <a:r>
              <a:rPr lang="en-US" sz="3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Create routes.js and include it in your html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Add </a:t>
            </a:r>
            <a:r>
              <a:rPr lang="en-US" sz="3800" dirty="0" err="1">
                <a:solidFill>
                  <a:schemeClr val="tx1"/>
                </a:solidFill>
              </a:rPr>
              <a:t>ngRoute</a:t>
            </a:r>
            <a:r>
              <a:rPr lang="en-US" sz="3800" dirty="0">
                <a:solidFill>
                  <a:schemeClr val="tx1"/>
                </a:solidFill>
              </a:rPr>
              <a:t> dependency to your module. </a:t>
            </a:r>
          </a:p>
          <a:p>
            <a:pPr marL="0" indent="0">
              <a:buNone/>
            </a:pPr>
            <a:r>
              <a:rPr lang="en-US" sz="2600" dirty="0"/>
              <a:t>  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br>
              <a:rPr lang="en-US" sz="2600" dirty="0"/>
            </a:br>
            <a:r>
              <a:rPr lang="en-US" sz="2600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73" y="3424428"/>
            <a:ext cx="4733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50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invoke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Angular JS factory is the most common way to create and configure a service.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create an object and add properties to it and later we will return the same object.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our case the properties would be the methods that call the API’s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564D-D260-4B5C-AAE2-449DC98D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845B-8BAA-4122-850D-C3922F73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Custom directive is used to extend the functionality of HTML.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use a directive function to create a custom directive.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While using a custom directive the custom tag is replaced with the template of the directive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1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 Conceptual Introduction to AngularJS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https://angular.io/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55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Introduction to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Advantages of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Controllers.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Routing.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Factory.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Custom Directives.</a:t>
            </a:r>
          </a:p>
        </p:txBody>
      </p:sp>
    </p:spTree>
    <p:extLst>
      <p:ext uri="{BB962C8B-B14F-4D97-AF65-F5344CB8AC3E}">
        <p14:creationId xmlns:p14="http://schemas.microsoft.com/office/powerpoint/2010/main" val="8175329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Angular JS is an open source JavaScript framework.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Developed  and maintained by Google.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based on Microsoft’s Typescript.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Mainly used to build single page applications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Angular brings traditionally server-side services, such as view-dependent controllers, to client-side web applications. Consequently, much of the burden on the server can be reduced.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Addresses the challenges encountered in developing single page applications.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have easy DOM manipulations using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Dependency injection.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Supports two way data binding.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Testing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Very easy to develop MVC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638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Download AngularJS  from </a:t>
            </a:r>
            <a:r>
              <a:rPr lang="en-US" sz="2400" b="1" dirty="0">
                <a:solidFill>
                  <a:schemeClr val="tx1"/>
                </a:solidFill>
                <a:hlinkClick r:id="rId2"/>
              </a:rPr>
              <a:t>https://angularjs.org/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(or)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the CDN </a:t>
            </a:r>
            <a:r>
              <a:rPr lang="en-US" sz="2400">
                <a:solidFill>
                  <a:schemeClr val="tx1"/>
                </a:solidFill>
              </a:rPr>
              <a:t>link </a:t>
            </a:r>
            <a:r>
              <a:rPr lang="en-US" sz="2400" b="1">
                <a:solidFill>
                  <a:srgbClr val="92D050"/>
                </a:solidFill>
              </a:rPr>
              <a:t>:  </a:t>
            </a:r>
            <a:r>
              <a:rPr lang="en-US" sz="2400" b="1"/>
              <a:t>&lt;</a:t>
            </a:r>
            <a:r>
              <a:rPr lang="en-US" sz="2400" b="1" dirty="0"/>
              <a:t>script </a:t>
            </a:r>
            <a:r>
              <a:rPr lang="en-US" sz="2400" b="1" dirty="0" err="1"/>
              <a:t>src</a:t>
            </a:r>
            <a:r>
              <a:rPr lang="en-US" sz="2400" b="1" dirty="0"/>
              <a:t>="https://ajax.googleapis.com/ajax/libs/</a:t>
            </a:r>
            <a:r>
              <a:rPr lang="en-US" sz="2400" b="1" dirty="0" err="1"/>
              <a:t>angularjs</a:t>
            </a:r>
            <a:r>
              <a:rPr lang="en-US" sz="2400" b="1" dirty="0"/>
              <a:t>/1.6.9/angular.min.js"&gt;&lt;/script&gt;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Clone Repository </a:t>
            </a:r>
            <a:r>
              <a:rPr lang="en-US" sz="2400" dirty="0">
                <a:hlinkClick r:id="rId3"/>
              </a:rPr>
              <a:t>https://github.com/GunashekarKoppula/angular_sample_app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Setup IntelliSense on VS code using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nb-NO" sz="2400" dirty="0">
                <a:solidFill>
                  <a:schemeClr val="tx1"/>
                </a:solidFill>
              </a:rPr>
              <a:t>npm install -g --save-dev @types/angular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Npm</a:t>
            </a:r>
            <a:r>
              <a:rPr lang="en-US" sz="2400" dirty="0">
                <a:solidFill>
                  <a:schemeClr val="tx1"/>
                </a:solidFill>
              </a:rPr>
              <a:t> install –g static-server  &amp; Static –p “</a:t>
            </a:r>
            <a:r>
              <a:rPr lang="en-US" sz="2400" dirty="0" err="1">
                <a:solidFill>
                  <a:schemeClr val="tx1"/>
                </a:solidFill>
              </a:rPr>
              <a:t>portnumber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Include ng-app attribute in html code.</a:t>
            </a:r>
          </a:p>
        </p:txBody>
      </p:sp>
    </p:spTree>
    <p:extLst>
      <p:ext uri="{BB962C8B-B14F-4D97-AF65-F5344CB8AC3E}">
        <p14:creationId xmlns:p14="http://schemas.microsoft.com/office/powerpoint/2010/main" val="19952082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a directive are extended html attributes with prefix 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Used to add functionality to html pages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2 types of directives . Built-in Directives, custom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ng-app directive initializes an AngularJS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binds the value of HTML controls (input, select, text area) to application data.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ng-controller directive attaches a controller class to the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more at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https://code.angularjs.org/1.7.8/docs/api/ng/directive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25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Conceptual Structure</a:t>
            </a:r>
          </a:p>
        </p:txBody>
      </p:sp>
      <p:pic>
        <p:nvPicPr>
          <p:cNvPr id="1026" name="Picture 2" descr="AngularJS objec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01728"/>
            <a:ext cx="7315200" cy="48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9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module is a container for different parts of application i.e. controllers , services, directives ,filters.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think of a module as a main() method in other types of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Module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use the angular objects module method to create a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module.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app = </a:t>
            </a:r>
            <a:r>
              <a:rPr lang="en-US" sz="2400" dirty="0" err="1">
                <a:solidFill>
                  <a:schemeClr val="tx1"/>
                </a:solidFill>
              </a:rPr>
              <a:t>angular.module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myApp</a:t>
            </a:r>
            <a:r>
              <a:rPr lang="en-US" sz="2400" dirty="0">
                <a:solidFill>
                  <a:schemeClr val="tx1"/>
                </a:solidFill>
              </a:rPr>
              <a:t>", []);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Controller is a JavaScript function.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job of the controller is to build model for a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controller?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= 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$</a:t>
            </a:r>
            <a:r>
              <a:rPr lang="en-US" sz="2400" dirty="0" err="1">
                <a:solidFill>
                  <a:schemeClr val="tx1"/>
                </a:solidFill>
              </a:rPr>
              <a:t>scope.</a:t>
            </a:r>
            <a:r>
              <a:rPr lang="en-US" sz="2400" b="1" dirty="0" err="1">
                <a:solidFill>
                  <a:schemeClr val="tx1"/>
                </a:solidFill>
              </a:rPr>
              <a:t>message</a:t>
            </a:r>
            <a:r>
              <a:rPr lang="en-US" sz="2400" b="1" dirty="0">
                <a:solidFill>
                  <a:schemeClr val="tx1"/>
                </a:solidFill>
              </a:rPr>
              <a:t>= “Hey !!! This is AngularJS”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17311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672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Angular JS - Workshop</vt:lpstr>
      <vt:lpstr>Agenda</vt:lpstr>
      <vt:lpstr>What is Angular JS?</vt:lpstr>
      <vt:lpstr>Why Angular JS?</vt:lpstr>
      <vt:lpstr>Get Started With Angular</vt:lpstr>
      <vt:lpstr>Directives</vt:lpstr>
      <vt:lpstr>Angular JS Conceptual Structure</vt:lpstr>
      <vt:lpstr>Module</vt:lpstr>
      <vt:lpstr>Controller</vt:lpstr>
      <vt:lpstr>Registering a controller with a module</vt:lpstr>
      <vt:lpstr>Registering a controller with a module</vt:lpstr>
      <vt:lpstr>Two - Way Data binding</vt:lpstr>
      <vt:lpstr>Routing</vt:lpstr>
      <vt:lpstr>How to invoke APIs</vt:lpstr>
      <vt:lpstr>Custom Directives</vt:lpstr>
      <vt:lpstr>References</vt:lpstr>
      <vt:lpstr>Any Questions?</vt:lpstr>
      <vt:lpstr>Thank you!!!!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- Workshop</dc:title>
  <dc:creator>Saidugari,Rohit</dc:creator>
  <cp:lastModifiedBy>Koppula,Gunashekar</cp:lastModifiedBy>
  <cp:revision>48</cp:revision>
  <dcterms:created xsi:type="dcterms:W3CDTF">2019-05-19T00:42:19Z</dcterms:created>
  <dcterms:modified xsi:type="dcterms:W3CDTF">2019-05-21T19:16:37Z</dcterms:modified>
</cp:coreProperties>
</file>