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8/docs/api/ng/direct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Angular JS - Workshop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		</a:t>
            </a:r>
          </a:p>
          <a:p>
            <a:r>
              <a:rPr lang="en-US" b="1" dirty="0"/>
              <a:t>	</a:t>
            </a:r>
            <a:r>
              <a:rPr lang="en-US" b="1" dirty="0" smtClean="0"/>
              <a:t>	by Rohit Saidugari &amp; Gunashekar Koppula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9506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 controller with a module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139" y="863600"/>
            <a:ext cx="633839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9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- Way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Keeps the model and view in sync.</a:t>
            </a:r>
          </a:p>
          <a:p>
            <a:r>
              <a:rPr lang="en-US" sz="2400" dirty="0" smtClean="0"/>
              <a:t>ng-model directive is used to bind the data to model.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41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Angular JS is commonly used for Creating Single Page Applications or SPA</a:t>
            </a:r>
          </a:p>
          <a:p>
            <a:r>
              <a:rPr lang="en-US" sz="2600" dirty="0"/>
              <a:t>The routing is done in angular JS using the ng route module </a:t>
            </a:r>
          </a:p>
          <a:p>
            <a:pPr marL="0" indent="0">
              <a:buNone/>
            </a:pPr>
            <a:r>
              <a:rPr lang="en-US" sz="2600" dirty="0" smtClean="0"/>
              <a:t>   </a:t>
            </a:r>
            <a:r>
              <a:rPr lang="en-US" sz="2600" dirty="0" err="1" smtClean="0"/>
              <a:t>app.config</a:t>
            </a:r>
            <a:r>
              <a:rPr lang="en-US" sz="2600" dirty="0" smtClean="0"/>
              <a:t>(function</a:t>
            </a:r>
            <a:r>
              <a:rPr lang="en-US" sz="2600" dirty="0"/>
              <a:t>($</a:t>
            </a:r>
            <a:r>
              <a:rPr lang="en-US" sz="2600" dirty="0" err="1"/>
              <a:t>routeProvider</a:t>
            </a:r>
            <a:r>
              <a:rPr lang="en-US" sz="2600" dirty="0"/>
              <a:t>) {</a:t>
            </a:r>
            <a:br>
              <a:rPr lang="en-US" sz="2600" dirty="0"/>
            </a:br>
            <a:r>
              <a:rPr lang="en-US" sz="2600" dirty="0"/>
              <a:t>  </a:t>
            </a:r>
            <a:r>
              <a:rPr lang="en-US" sz="2600" dirty="0" smtClean="0"/>
              <a:t>  $</a:t>
            </a:r>
            <a:r>
              <a:rPr lang="en-US" sz="2600" dirty="0" err="1"/>
              <a:t>routeProvider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  </a:t>
            </a:r>
            <a:r>
              <a:rPr lang="en-US" sz="2600" dirty="0" smtClean="0"/>
              <a:t>   .</a:t>
            </a:r>
            <a:r>
              <a:rPr lang="en-US" sz="2600" dirty="0"/>
              <a:t>when("/", {</a:t>
            </a:r>
            <a:br>
              <a:rPr lang="en-US" sz="2600" dirty="0"/>
            </a:br>
            <a:r>
              <a:rPr lang="en-US" sz="2600" dirty="0"/>
              <a:t>    </a:t>
            </a:r>
            <a:r>
              <a:rPr lang="en-US" sz="2600" dirty="0" smtClean="0"/>
              <a:t>  </a:t>
            </a:r>
            <a:r>
              <a:rPr lang="en-US" sz="2600" dirty="0" err="1" smtClean="0"/>
              <a:t>templateUrl</a:t>
            </a:r>
            <a:r>
              <a:rPr lang="en-US" sz="2600" dirty="0" smtClean="0"/>
              <a:t> </a:t>
            </a:r>
            <a:r>
              <a:rPr lang="en-US" sz="2600" dirty="0"/>
              <a:t>: "main.htm"</a:t>
            </a:r>
            <a:br>
              <a:rPr lang="en-US" sz="2600" dirty="0"/>
            </a:br>
            <a:r>
              <a:rPr lang="en-US" sz="2600" dirty="0"/>
              <a:t>  </a:t>
            </a:r>
            <a:r>
              <a:rPr lang="en-US" sz="2600" dirty="0" smtClean="0"/>
              <a:t>   })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  </a:t>
            </a:r>
            <a:r>
              <a:rPr lang="en-US" sz="2600" dirty="0" smtClean="0"/>
              <a:t>   .</a:t>
            </a:r>
            <a:r>
              <a:rPr lang="en-US" sz="2600" dirty="0"/>
              <a:t>when("/red", {</a:t>
            </a:r>
            <a:br>
              <a:rPr lang="en-US" sz="2600" dirty="0"/>
            </a:br>
            <a:r>
              <a:rPr lang="en-US" sz="2600" dirty="0"/>
              <a:t>    </a:t>
            </a:r>
            <a:r>
              <a:rPr lang="en-US" sz="2600" dirty="0" smtClean="0"/>
              <a:t>  </a:t>
            </a:r>
            <a:r>
              <a:rPr lang="en-US" sz="2600" dirty="0" err="1" smtClean="0"/>
              <a:t>templateUrl</a:t>
            </a:r>
            <a:r>
              <a:rPr lang="en-US" sz="2600" dirty="0" smtClean="0"/>
              <a:t> </a:t>
            </a:r>
            <a:r>
              <a:rPr lang="en-US" sz="2600" dirty="0"/>
              <a:t>: "red.htm"</a:t>
            </a:r>
            <a:br>
              <a:rPr lang="en-US" sz="2600" dirty="0"/>
            </a:br>
            <a:r>
              <a:rPr lang="en-US" sz="2600" dirty="0"/>
              <a:t>  </a:t>
            </a:r>
            <a:r>
              <a:rPr lang="en-US" sz="2600" dirty="0" smtClean="0"/>
              <a:t>  })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  </a:t>
            </a:r>
            <a:r>
              <a:rPr lang="en-US" sz="2600" dirty="0" smtClean="0"/>
              <a:t>  .</a:t>
            </a:r>
            <a:r>
              <a:rPr lang="en-US" sz="2600" dirty="0"/>
              <a:t>when("/green", {</a:t>
            </a:r>
            <a:br>
              <a:rPr lang="en-US" sz="2600" dirty="0"/>
            </a:br>
            <a:r>
              <a:rPr lang="en-US" sz="2600" dirty="0"/>
              <a:t>    </a:t>
            </a:r>
            <a:r>
              <a:rPr lang="en-US" sz="2600" dirty="0" smtClean="0"/>
              <a:t> </a:t>
            </a:r>
            <a:r>
              <a:rPr lang="en-US" sz="2600" dirty="0" err="1" smtClean="0"/>
              <a:t>templateUrl</a:t>
            </a:r>
            <a:r>
              <a:rPr lang="en-US" sz="2600" dirty="0" smtClean="0"/>
              <a:t> </a:t>
            </a:r>
            <a:r>
              <a:rPr lang="en-US" sz="2600" dirty="0"/>
              <a:t>: "green.htm"</a:t>
            </a:r>
            <a:br>
              <a:rPr lang="en-US" sz="2600" dirty="0"/>
            </a:br>
            <a:r>
              <a:rPr lang="en-US" sz="2600" dirty="0"/>
              <a:t>  </a:t>
            </a:r>
            <a:r>
              <a:rPr lang="en-US" sz="2600" dirty="0" smtClean="0"/>
              <a:t>  })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  </a:t>
            </a:r>
            <a:r>
              <a:rPr lang="en-US" sz="2600" dirty="0" smtClean="0"/>
              <a:t>  .</a:t>
            </a:r>
            <a:r>
              <a:rPr lang="en-US" sz="2600" dirty="0"/>
              <a:t>when("/blue", {</a:t>
            </a:r>
            <a:br>
              <a:rPr lang="en-US" sz="2600" dirty="0"/>
            </a:br>
            <a:r>
              <a:rPr lang="en-US" sz="2600" dirty="0"/>
              <a:t>    </a:t>
            </a:r>
            <a:r>
              <a:rPr lang="en-US" sz="2600" dirty="0" err="1"/>
              <a:t>templateUrl</a:t>
            </a:r>
            <a:r>
              <a:rPr lang="en-US" sz="2600" dirty="0"/>
              <a:t> : "blue.htm"</a:t>
            </a:r>
            <a:br>
              <a:rPr lang="en-US" sz="2600" dirty="0"/>
            </a:br>
            <a:r>
              <a:rPr lang="en-US" sz="2600" dirty="0"/>
              <a:t>  </a:t>
            </a:r>
            <a:r>
              <a:rPr lang="en-US" sz="2600" dirty="0" smtClean="0"/>
              <a:t> });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 });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85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 to Angular JS.</a:t>
            </a:r>
          </a:p>
          <a:p>
            <a:r>
              <a:rPr lang="en-US" sz="2400" dirty="0" smtClean="0"/>
              <a:t>Advantages of Angular JS.</a:t>
            </a:r>
          </a:p>
          <a:p>
            <a:r>
              <a:rPr lang="en-US" sz="2400" dirty="0" smtClean="0"/>
              <a:t>App</a:t>
            </a:r>
          </a:p>
          <a:p>
            <a:r>
              <a:rPr lang="en-US" sz="2400" dirty="0"/>
              <a:t>Directives.</a:t>
            </a:r>
            <a:endParaRPr lang="en-US" sz="2400" dirty="0" smtClean="0"/>
          </a:p>
          <a:p>
            <a:r>
              <a:rPr lang="en-US" sz="2400" dirty="0" smtClean="0"/>
              <a:t>Controllers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Routing.</a:t>
            </a:r>
            <a:endParaRPr lang="en-US" sz="2400" dirty="0" smtClean="0"/>
          </a:p>
          <a:p>
            <a:r>
              <a:rPr lang="en-US" sz="2400" dirty="0" smtClean="0"/>
              <a:t>Filters.</a:t>
            </a:r>
          </a:p>
          <a:p>
            <a:r>
              <a:rPr lang="en-US" sz="2400" dirty="0" smtClean="0"/>
              <a:t>Services.</a:t>
            </a:r>
          </a:p>
          <a:p>
            <a:r>
              <a:rPr lang="en-US" sz="2400" dirty="0" smtClean="0"/>
              <a:t>Factory.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32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Angular JS is an open source JavaScript framework.</a:t>
            </a:r>
          </a:p>
          <a:p>
            <a:r>
              <a:rPr lang="en-US" sz="2400" dirty="0" smtClean="0"/>
              <a:t>Developed  and maintained by Google.</a:t>
            </a:r>
          </a:p>
          <a:p>
            <a:r>
              <a:rPr lang="en-US" sz="2400" dirty="0" smtClean="0"/>
              <a:t>It is based on Microsoft’s Typescript.</a:t>
            </a:r>
          </a:p>
          <a:p>
            <a:r>
              <a:rPr lang="en-US" sz="2400" dirty="0"/>
              <a:t>Mainly used to build single page applications </a:t>
            </a:r>
            <a:endParaRPr lang="en-US" sz="2400" dirty="0" smtClean="0"/>
          </a:p>
          <a:p>
            <a:r>
              <a:rPr lang="en-US" sz="2400" dirty="0"/>
              <a:t>Angular brings traditionally </a:t>
            </a:r>
            <a:r>
              <a:rPr lang="en-US" sz="2400" dirty="0" smtClean="0"/>
              <a:t>server-side</a:t>
            </a:r>
            <a:r>
              <a:rPr lang="en-US" sz="2400" dirty="0"/>
              <a:t> services, such as view-dependent controllers, to client-side web applications. Consequently, much of the burden on the server can be </a:t>
            </a:r>
            <a:r>
              <a:rPr lang="en-US" sz="2400" dirty="0" smtClean="0"/>
              <a:t>reduced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7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Addresses the challenges encountered in developing single page applications.</a:t>
            </a:r>
          </a:p>
          <a:p>
            <a:r>
              <a:rPr lang="en-US" sz="2400" dirty="0" smtClean="0"/>
              <a:t>Can have easy DOM manipulations using directives.</a:t>
            </a:r>
          </a:p>
          <a:p>
            <a:r>
              <a:rPr lang="en-US" sz="2400" dirty="0" smtClean="0"/>
              <a:t>Dependency injection.</a:t>
            </a:r>
          </a:p>
          <a:p>
            <a:r>
              <a:rPr lang="en-US" sz="2400" dirty="0" smtClean="0"/>
              <a:t>Supports two way data binding.</a:t>
            </a:r>
          </a:p>
          <a:p>
            <a:r>
              <a:rPr lang="en-US" sz="2400" dirty="0" smtClean="0"/>
              <a:t>Testing .</a:t>
            </a:r>
          </a:p>
          <a:p>
            <a:r>
              <a:rPr lang="en-US" sz="2400" dirty="0" smtClean="0"/>
              <a:t>Very easy to develop MVC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63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With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Download AngularJS  from </a:t>
            </a:r>
            <a:r>
              <a:rPr lang="en-US" sz="2400" b="1" dirty="0">
                <a:solidFill>
                  <a:schemeClr val="tx1"/>
                </a:solidFill>
                <a:hlinkClick r:id="rId2"/>
              </a:rPr>
              <a:t>https://angularjs.org/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dirty="0"/>
              <a:t>Include ng-app attribute </a:t>
            </a:r>
            <a:r>
              <a:rPr lang="en-US" sz="2400" dirty="0" smtClean="0"/>
              <a:t>in html code.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520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Angular a directive are extended html attributes with prefix ng</a:t>
            </a:r>
            <a:r>
              <a:rPr lang="en-US" dirty="0" smtClean="0"/>
              <a:t>.</a:t>
            </a:r>
          </a:p>
          <a:p>
            <a:r>
              <a:rPr lang="en-US" sz="2400" dirty="0" smtClean="0"/>
              <a:t>Used to add functionality to html pages</a:t>
            </a:r>
          </a:p>
          <a:p>
            <a:r>
              <a:rPr lang="en-US" sz="2400" dirty="0" smtClean="0"/>
              <a:t>There are 2 types of directives . Built-in Directives, custom directives.</a:t>
            </a:r>
          </a:p>
          <a:p>
            <a:r>
              <a:rPr lang="en-US" sz="2400" dirty="0"/>
              <a:t>n</a:t>
            </a:r>
            <a:r>
              <a:rPr lang="en-US" sz="2400" dirty="0"/>
              <a:t>g-app </a:t>
            </a:r>
            <a:r>
              <a:rPr lang="en-US" sz="2400" dirty="0"/>
              <a:t>directive initializes an AngularJS </a:t>
            </a:r>
            <a:r>
              <a:rPr lang="en-US" sz="2400" dirty="0"/>
              <a:t>application.</a:t>
            </a:r>
          </a:p>
          <a:p>
            <a:r>
              <a:rPr lang="en-US" sz="2400" dirty="0"/>
              <a:t>ng-model</a:t>
            </a:r>
            <a:r>
              <a:rPr lang="en-US" sz="2400" dirty="0"/>
              <a:t> directive binds the value of HTML controls (input, select, </a:t>
            </a:r>
            <a:r>
              <a:rPr lang="en-US" sz="2400" dirty="0" err="1"/>
              <a:t>textarea</a:t>
            </a:r>
            <a:r>
              <a:rPr lang="en-US" sz="2400" dirty="0"/>
              <a:t>) to application </a:t>
            </a:r>
            <a:r>
              <a:rPr lang="en-US" sz="2400" dirty="0"/>
              <a:t>data.</a:t>
            </a:r>
          </a:p>
          <a:p>
            <a:r>
              <a:rPr lang="en-US" sz="2400" dirty="0"/>
              <a:t>ng-controller </a:t>
            </a:r>
            <a:r>
              <a:rPr lang="en-US" sz="2400" dirty="0"/>
              <a:t>directive attaches a controller class to the </a:t>
            </a:r>
            <a:r>
              <a:rPr lang="en-US" sz="2400" dirty="0"/>
              <a:t>view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Learn more at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code.angularjs.org/1.7.8/docs/api/ng/directive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92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module is a container for different parts of application i.e. controllers , services, directives ,filters.</a:t>
            </a:r>
          </a:p>
          <a:p>
            <a:r>
              <a:rPr lang="en-US" sz="2400" dirty="0" smtClean="0"/>
              <a:t>You can think of a module as a main() method in other types of application.</a:t>
            </a:r>
          </a:p>
          <a:p>
            <a:r>
              <a:rPr lang="en-US" sz="2400" dirty="0" smtClean="0"/>
              <a:t>How to create a Module 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/>
              <a:t>use </a:t>
            </a:r>
            <a:r>
              <a:rPr lang="en-US" sz="2400" dirty="0" smtClean="0"/>
              <a:t>the angular objects module method to create a </a:t>
            </a:r>
            <a:r>
              <a:rPr lang="en-US" sz="2400" dirty="0" smtClean="0"/>
              <a:t>  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/>
              <a:t>module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app = </a:t>
            </a:r>
            <a:r>
              <a:rPr lang="en-US" sz="2400" dirty="0" err="1"/>
              <a:t>angular.module</a:t>
            </a:r>
            <a:r>
              <a:rPr lang="en-US" sz="2400" dirty="0"/>
              <a:t>("</a:t>
            </a:r>
            <a:r>
              <a:rPr lang="en-US" sz="2400" dirty="0" err="1"/>
              <a:t>myApp</a:t>
            </a:r>
            <a:r>
              <a:rPr lang="en-US" sz="2400" dirty="0"/>
              <a:t>", </a:t>
            </a:r>
            <a:r>
              <a:rPr lang="en-US" sz="2400" dirty="0" smtClean="0"/>
              <a:t>[]);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57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Angular Controller is a JavaScript function.</a:t>
            </a:r>
          </a:p>
          <a:p>
            <a:r>
              <a:rPr lang="en-US" sz="2400" dirty="0" smtClean="0"/>
              <a:t>The job of the controller is to build model for a view.</a:t>
            </a:r>
          </a:p>
          <a:p>
            <a:r>
              <a:rPr lang="en-US" sz="2400" dirty="0" smtClean="0"/>
              <a:t>How to create a controller?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myController</a:t>
            </a:r>
            <a:r>
              <a:rPr lang="en-US" sz="2400" dirty="0" smtClean="0"/>
              <a:t>= function($scope){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$</a:t>
            </a:r>
            <a:r>
              <a:rPr lang="en-US" sz="2400" dirty="0" err="1" smtClean="0"/>
              <a:t>scope.</a:t>
            </a:r>
            <a:r>
              <a:rPr lang="en-US" sz="2400" b="1" dirty="0" err="1" smtClean="0"/>
              <a:t>message</a:t>
            </a:r>
            <a:r>
              <a:rPr lang="en-US" sz="2400" b="1" dirty="0" smtClean="0"/>
              <a:t>= “Hey !!! This is AngularJS”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119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a controller with 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Create a module.</a:t>
            </a:r>
          </a:p>
          <a:p>
            <a:r>
              <a:rPr lang="en-US" sz="2400" dirty="0" smtClean="0"/>
              <a:t>Create a controller.</a:t>
            </a:r>
          </a:p>
          <a:p>
            <a:r>
              <a:rPr lang="en-US" sz="2400" dirty="0" smtClean="0"/>
              <a:t>Use controller method to register a </a:t>
            </a:r>
            <a:r>
              <a:rPr lang="en-US" sz="2400" dirty="0" smtClean="0"/>
              <a:t>controller. 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400" dirty="0" err="1"/>
              <a:t>myApp.controller</a:t>
            </a:r>
            <a:r>
              <a:rPr lang="en-US" sz="2400" dirty="0"/>
              <a:t>("</a:t>
            </a:r>
            <a:r>
              <a:rPr lang="en-US" sz="2400" dirty="0" err="1"/>
              <a:t>MyController</a:t>
            </a:r>
            <a:r>
              <a:rPr lang="en-US" sz="2400" dirty="0"/>
              <a:t>",function($scope){</a:t>
            </a:r>
          </a:p>
          <a:p>
            <a:pPr marL="0" indent="0">
              <a:buNone/>
            </a:pPr>
            <a:r>
              <a:rPr lang="en-US" sz="2400" dirty="0"/>
              <a:t>    $</a:t>
            </a:r>
            <a:r>
              <a:rPr lang="en-US" sz="2400" dirty="0" err="1"/>
              <a:t>scope.message</a:t>
            </a:r>
            <a:r>
              <a:rPr lang="en-US" sz="2400" dirty="0"/>
              <a:t>= "Hi This is angular";</a:t>
            </a:r>
          </a:p>
          <a:p>
            <a:pPr marL="0" indent="0">
              <a:buNone/>
            </a:pPr>
            <a:r>
              <a:rPr lang="en-US" sz="2400" dirty="0" smtClean="0"/>
              <a:t>     });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 Views ,use variables created in controller method.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56886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1302</TotalTime>
  <Words>429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 2</vt:lpstr>
      <vt:lpstr>Frame</vt:lpstr>
      <vt:lpstr>Angular JS - Workshop</vt:lpstr>
      <vt:lpstr>Agenda</vt:lpstr>
      <vt:lpstr>What is Angular JS?</vt:lpstr>
      <vt:lpstr>Why Angular JS?</vt:lpstr>
      <vt:lpstr>Get Started With Angular</vt:lpstr>
      <vt:lpstr>Directives</vt:lpstr>
      <vt:lpstr>Module</vt:lpstr>
      <vt:lpstr>Controller</vt:lpstr>
      <vt:lpstr>Registering a controller with a module</vt:lpstr>
      <vt:lpstr>Registering a controller with a module</vt:lpstr>
      <vt:lpstr>Two - Way Data binding</vt:lpstr>
      <vt:lpstr>Routing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 - Workshop</dc:title>
  <dc:creator>Saidugari,Rohit</dc:creator>
  <cp:lastModifiedBy>Saidugari,Rohit</cp:lastModifiedBy>
  <cp:revision>27</cp:revision>
  <dcterms:created xsi:type="dcterms:W3CDTF">2019-05-19T00:42:19Z</dcterms:created>
  <dcterms:modified xsi:type="dcterms:W3CDTF">2019-05-21T01:51:35Z</dcterms:modified>
</cp:coreProperties>
</file>