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4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6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39D50-70AB-4689-B389-0E6D6DEA343C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815B2-8A3F-4CCB-BF1C-FC5E936ED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0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815B2-8A3F-4CCB-BF1C-FC5E936ED1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FB4-2703-4967-9FAF-BA53AB5636F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6BDE-792C-4EEE-ACF1-110D68E58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9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FB4-2703-4967-9FAF-BA53AB5636F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6BDE-792C-4EEE-ACF1-110D68E58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FB4-2703-4967-9FAF-BA53AB5636F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6BDE-792C-4EEE-ACF1-110D68E58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8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FB4-2703-4967-9FAF-BA53AB5636F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6BDE-792C-4EEE-ACF1-110D68E58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4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FB4-2703-4967-9FAF-BA53AB5636F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6BDE-792C-4EEE-ACF1-110D68E58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FB4-2703-4967-9FAF-BA53AB5636F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6BDE-792C-4EEE-ACF1-110D68E58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0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FB4-2703-4967-9FAF-BA53AB5636F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6BDE-792C-4EEE-ACF1-110D68E58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1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FB4-2703-4967-9FAF-BA53AB5636F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6BDE-792C-4EEE-ACF1-110D68E58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FB4-2703-4967-9FAF-BA53AB5636F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6BDE-792C-4EEE-ACF1-110D68E58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0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FB4-2703-4967-9FAF-BA53AB5636F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6BDE-792C-4EEE-ACF1-110D68E58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FB4-2703-4967-9FAF-BA53AB5636F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6BDE-792C-4EEE-ACF1-110D68E58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BFB4-2703-4967-9FAF-BA53AB5636F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6BDE-792C-4EEE-ACF1-110D68E58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4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getContext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3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绘制线段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1800" dirty="0" err="1" smtClean="0">
                <a:latin typeface="+mn-ea"/>
              </a:rPr>
              <a:t>moveTo</a:t>
            </a:r>
            <a:r>
              <a:rPr lang="en-US" altLang="zh-CN" sz="1800" dirty="0" smtClean="0">
                <a:latin typeface="+mn-ea"/>
              </a:rPr>
              <a:t>(</a:t>
            </a:r>
            <a:r>
              <a:rPr lang="en-US" altLang="zh-CN" sz="1800" dirty="0" err="1" smtClean="0">
                <a:latin typeface="+mn-ea"/>
              </a:rPr>
              <a:t>x,y</a:t>
            </a:r>
            <a:r>
              <a:rPr lang="en-US" altLang="zh-CN" sz="1800" dirty="0" smtClean="0">
                <a:latin typeface="+mn-ea"/>
              </a:rPr>
              <a:t>)</a:t>
            </a:r>
            <a:r>
              <a:rPr lang="zh-CN" altLang="en-US" sz="1800" dirty="0" smtClean="0">
                <a:latin typeface="+mn-ea"/>
              </a:rPr>
              <a:t>：移动画笔到指定的坐标点</a:t>
            </a:r>
            <a:r>
              <a:rPr lang="en-US" altLang="zh-CN" sz="1800" dirty="0" smtClean="0">
                <a:latin typeface="+mn-ea"/>
              </a:rPr>
              <a:t>(</a:t>
            </a:r>
            <a:r>
              <a:rPr lang="en-US" altLang="zh-CN" sz="1800" dirty="0" err="1" smtClean="0">
                <a:latin typeface="+mn-ea"/>
              </a:rPr>
              <a:t>x,y</a:t>
            </a:r>
            <a:r>
              <a:rPr lang="en-US" altLang="zh-CN" sz="1800" dirty="0" smtClean="0">
                <a:latin typeface="+mn-ea"/>
              </a:rPr>
              <a:t>)</a:t>
            </a:r>
            <a:r>
              <a:rPr lang="zh-CN" altLang="en-US" sz="1800" dirty="0" smtClean="0">
                <a:latin typeface="+mn-ea"/>
              </a:rPr>
              <a:t>，该点就是新的子路径的起始点。该方法并不会从当前路径中清除任何子路径</a:t>
            </a:r>
          </a:p>
          <a:p>
            <a:pPr>
              <a:lnSpc>
                <a:spcPct val="170000"/>
              </a:lnSpc>
            </a:pPr>
            <a:r>
              <a:rPr lang="en-US" altLang="zh-CN" sz="1800" dirty="0" err="1" smtClean="0">
                <a:latin typeface="+mn-ea"/>
              </a:rPr>
              <a:t>lineTo</a:t>
            </a:r>
            <a:r>
              <a:rPr lang="en-US" altLang="zh-CN" sz="1800" dirty="0" smtClean="0">
                <a:latin typeface="+mn-ea"/>
              </a:rPr>
              <a:t>(</a:t>
            </a:r>
            <a:r>
              <a:rPr lang="en-US" altLang="zh-CN" sz="1800" dirty="0" err="1" smtClean="0">
                <a:latin typeface="+mn-ea"/>
              </a:rPr>
              <a:t>x,y</a:t>
            </a:r>
            <a:r>
              <a:rPr lang="en-US" altLang="zh-CN" sz="1800" dirty="0" smtClean="0">
                <a:latin typeface="+mn-ea"/>
              </a:rPr>
              <a:t>)</a:t>
            </a:r>
            <a:r>
              <a:rPr lang="zh-CN" altLang="en-US" sz="1800" dirty="0" smtClean="0">
                <a:latin typeface="+mn-ea"/>
              </a:rPr>
              <a:t>：使用直线连接当前端点和指定的坐标点</a:t>
            </a:r>
            <a:r>
              <a:rPr lang="en-US" altLang="zh-CN" sz="1800" dirty="0" smtClean="0">
                <a:latin typeface="+mn-ea"/>
              </a:rPr>
              <a:t>(</a:t>
            </a:r>
            <a:r>
              <a:rPr lang="en-US" altLang="zh-CN" sz="1800" dirty="0" err="1" smtClean="0">
                <a:latin typeface="+mn-ea"/>
              </a:rPr>
              <a:t>x,y</a:t>
            </a:r>
            <a:r>
              <a:rPr lang="en-US" altLang="zh-CN" sz="1800" dirty="0" smtClean="0">
                <a:latin typeface="+mn-ea"/>
              </a:rPr>
              <a:t>)</a:t>
            </a:r>
            <a:r>
              <a:rPr lang="zh-CN" altLang="en-US" sz="1800" dirty="0" smtClean="0">
                <a:latin typeface="+mn-ea"/>
              </a:rPr>
              <a:t>。</a:t>
            </a:r>
          </a:p>
          <a:p>
            <a:pPr>
              <a:lnSpc>
                <a:spcPct val="170000"/>
              </a:lnSpc>
            </a:pPr>
            <a:r>
              <a:rPr lang="en-US" altLang="zh-CN" sz="1800" dirty="0" smtClean="0">
                <a:latin typeface="+mn-ea"/>
              </a:rPr>
              <a:t>stroke()</a:t>
            </a:r>
            <a:r>
              <a:rPr lang="zh-CN" altLang="en-US" sz="1800" dirty="0" smtClean="0">
                <a:latin typeface="+mn-ea"/>
              </a:rPr>
              <a:t>：沿着绘制路径的坐标点顺序绘制直线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1800" dirty="0" err="1" smtClean="0">
                <a:latin typeface="+mn-ea"/>
              </a:rPr>
              <a:t>beginPath</a:t>
            </a:r>
            <a:r>
              <a:rPr lang="en-US" altLang="zh-CN" sz="1800" dirty="0" smtClean="0">
                <a:latin typeface="+mn-ea"/>
              </a:rPr>
              <a:t>()</a:t>
            </a:r>
            <a:r>
              <a:rPr lang="zh-CN" altLang="en-US" sz="1800" dirty="0" smtClean="0">
                <a:latin typeface="+mn-ea"/>
              </a:rPr>
              <a:t>：开始一个新的绘制路径。每次绘制新的路径之前记得调用该方法。它将重置内存中现有的路径</a:t>
            </a:r>
          </a:p>
          <a:p>
            <a:pPr>
              <a:lnSpc>
                <a:spcPct val="170000"/>
              </a:lnSpc>
            </a:pPr>
            <a:r>
              <a:rPr lang="en-US" altLang="zh-CN" sz="1800" dirty="0" err="1" smtClean="0">
                <a:latin typeface="+mn-ea"/>
              </a:rPr>
              <a:t>closePath</a:t>
            </a:r>
            <a:r>
              <a:rPr lang="en-US" altLang="zh-CN" sz="1800" dirty="0" smtClean="0">
                <a:latin typeface="+mn-ea"/>
              </a:rPr>
              <a:t>()</a:t>
            </a:r>
            <a:r>
              <a:rPr lang="zh-CN" altLang="en-US" sz="1800" dirty="0" smtClean="0">
                <a:latin typeface="+mn-ea"/>
              </a:rPr>
              <a:t>：如果当前的绘制路径是打开的，则关闭掉该绘制路径。此外，调用该方法时，它会尝试用直线边接当前端点与起始端点来关闭路径，但如果图形已经关闭（比如先调用</a:t>
            </a:r>
            <a:r>
              <a:rPr lang="en-US" altLang="zh-CN" sz="1800" dirty="0" smtClean="0">
                <a:latin typeface="+mn-ea"/>
              </a:rPr>
              <a:t>stroke()</a:t>
            </a:r>
            <a:r>
              <a:rPr lang="zh-CN" altLang="en-US" sz="1800" dirty="0" smtClean="0">
                <a:latin typeface="+mn-ea"/>
              </a:rPr>
              <a:t>）或者只有一个点，它会什么都不做。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70000"/>
              </a:lnSpc>
            </a:pPr>
            <a:endParaRPr lang="en-US" altLang="zh-CN" sz="18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1800" dirty="0" err="1" smtClean="0">
                <a:latin typeface="+mn-ea"/>
              </a:rPr>
              <a:t>createLinearGradient</a:t>
            </a:r>
            <a:r>
              <a:rPr lang="zh-CN" altLang="en-US" sz="1800" dirty="0" smtClean="0">
                <a:latin typeface="+mn-ea"/>
              </a:rPr>
              <a:t>（）渐变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8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 smtClean="0">
                <a:latin typeface="+mn-ea"/>
              </a:rPr>
              <a:t>lineWidth</a:t>
            </a:r>
            <a:r>
              <a:rPr lang="zh-CN" altLang="en-US" dirty="0" smtClean="0">
                <a:latin typeface="+mn-ea"/>
              </a:rPr>
              <a:t>来改变绘制线段的粗细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dirty="0" err="1" smtClean="0">
                <a:latin typeface="+mn-ea"/>
              </a:rPr>
              <a:t>strokeStyle</a:t>
            </a:r>
            <a:r>
              <a:rPr lang="zh-CN" altLang="en-US" dirty="0" smtClean="0">
                <a:latin typeface="+mn-ea"/>
              </a:rPr>
              <a:t>来改变线段的颜色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dirty="0" err="1"/>
              <a:t>lineCap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/>
              <a:t>	butt</a:t>
            </a:r>
            <a:r>
              <a:rPr lang="zh-CN" altLang="en-US" dirty="0" smtClean="0"/>
              <a:t>：线段末端以方形结束</a:t>
            </a:r>
          </a:p>
          <a:p>
            <a:pPr marL="0" indent="0">
              <a:buNone/>
            </a:pPr>
            <a:r>
              <a:rPr lang="en-US" altLang="zh-CN" dirty="0" smtClean="0"/>
              <a:t>	round</a:t>
            </a:r>
            <a:r>
              <a:rPr lang="zh-CN" altLang="en-US" dirty="0" smtClean="0"/>
              <a:t>：线段末端以圆形结束</a:t>
            </a:r>
          </a:p>
          <a:p>
            <a:pPr marL="0" indent="0">
              <a:buNone/>
            </a:pPr>
            <a:r>
              <a:rPr lang="en-US" altLang="zh-CN" dirty="0" smtClean="0"/>
              <a:t>	square</a:t>
            </a:r>
            <a:r>
              <a:rPr lang="zh-CN" altLang="en-US" dirty="0" smtClean="0"/>
              <a:t>：线段末端以方形结束，但是增加了一个宽度和线段相同，高度是线段厚度一半的矩形区域</a:t>
            </a:r>
            <a:endParaRPr lang="en-US" altLang="zh-CN" dirty="0" smtClean="0"/>
          </a:p>
          <a:p>
            <a:r>
              <a:rPr lang="en-US" altLang="zh-CN" dirty="0" err="1" smtClean="0"/>
              <a:t>lineJoin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round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bevel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10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fillRect</a:t>
            </a:r>
            <a:r>
              <a:rPr lang="en-US" altLang="zh-CN" dirty="0" smtClean="0"/>
              <a:t>(x, y, width, height)</a:t>
            </a:r>
            <a:r>
              <a:rPr lang="zh-CN" altLang="en-US" dirty="0" smtClean="0"/>
              <a:t>：绘制一个填充的矩形</a:t>
            </a:r>
          </a:p>
          <a:p>
            <a:r>
              <a:rPr lang="en-US" altLang="zh-CN" dirty="0" err="1" smtClean="0"/>
              <a:t>strokeRect</a:t>
            </a:r>
            <a:r>
              <a:rPr lang="en-US" altLang="zh-CN" dirty="0" smtClean="0"/>
              <a:t>(x, y, width, height)</a:t>
            </a:r>
            <a:r>
              <a:rPr lang="zh-CN" altLang="en-US" dirty="0" smtClean="0"/>
              <a:t>：绘制一个矩形的边框</a:t>
            </a:r>
          </a:p>
          <a:p>
            <a:r>
              <a:rPr lang="en-US" altLang="zh-CN" dirty="0" err="1" smtClean="0"/>
              <a:t>clearRect</a:t>
            </a:r>
            <a:r>
              <a:rPr lang="en-US" altLang="zh-CN" dirty="0" smtClean="0"/>
              <a:t>(x, y, width, height)</a:t>
            </a:r>
            <a:r>
              <a:rPr lang="zh-CN" altLang="en-US" dirty="0" smtClean="0"/>
              <a:t>：清除指定矩形区域，让清除部分完全透明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73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绘制圆形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arc(x, y, radius, </a:t>
            </a:r>
            <a:r>
              <a:rPr lang="en-US" altLang="zh-CN" dirty="0" err="1"/>
              <a:t>startRad</a:t>
            </a:r>
            <a:r>
              <a:rPr lang="en-US" altLang="zh-CN" dirty="0"/>
              <a:t>, </a:t>
            </a:r>
            <a:r>
              <a:rPr lang="en-US" altLang="zh-CN" dirty="0" err="1"/>
              <a:t>endRad</a:t>
            </a:r>
            <a:r>
              <a:rPr lang="en-US" altLang="zh-CN" dirty="0"/>
              <a:t>, [anticlockwise</a:t>
            </a:r>
            <a:r>
              <a:rPr lang="en-US" altLang="zh-CN" dirty="0" smtClean="0"/>
              <a:t>]);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82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绘制贝塞尔曲线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0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254</Words>
  <Application>Microsoft Office PowerPoint</Application>
  <PresentationFormat>宽屏</PresentationFormat>
  <Paragraphs>29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Canvas入门</vt:lpstr>
      <vt:lpstr>基础api</vt:lpstr>
      <vt:lpstr>Canvas坐标系</vt:lpstr>
      <vt:lpstr>绘制线段</vt:lpstr>
      <vt:lpstr>线段属性</vt:lpstr>
      <vt:lpstr>绘制矩形</vt:lpstr>
      <vt:lpstr>绘制圆形</vt:lpstr>
      <vt:lpstr>绘制贝塞尔曲线</vt:lpstr>
      <vt:lpstr>动画</vt:lpstr>
    </vt:vector>
  </TitlesOfParts>
  <Company>Baidu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Canvas入门</dc:title>
  <dc:creator>V_,Lijiancong</dc:creator>
  <cp:lastModifiedBy>V_,Lijiancong</cp:lastModifiedBy>
  <cp:revision>14</cp:revision>
  <dcterms:created xsi:type="dcterms:W3CDTF">2017-12-11T06:37:40Z</dcterms:created>
  <dcterms:modified xsi:type="dcterms:W3CDTF">2017-12-11T10:11:33Z</dcterms:modified>
</cp:coreProperties>
</file>