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- The Level 1 Text</a:t>
            </a:r>
          </a:p>
          <a:p>
            <a:r>
              <a:t>        - The Level 2 Text</a:t>
            </a:r>
          </a:p>
          <a:p>
            <a:r>
              <a:t>        - The Level 2 Text</a:t>
            </a:r>
          </a:p>
          <a:p>
            <a:r>
              <a:t>    - 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2174875"/>
            <a:ext cx="400050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