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0514" y="890210"/>
            <a:ext cx="10434411" cy="2421464"/>
          </a:xfrm>
        </p:spPr>
        <p:txBody>
          <a:bodyPr>
            <a:noAutofit/>
          </a:bodyPr>
          <a:lstStyle/>
          <a:p>
            <a:r>
              <a:rPr lang="de-DE" sz="6000" b="1" dirty="0" smtClean="0"/>
              <a:t>Optische Optimierung unseres Web-shops für die Toymodels </a:t>
            </a:r>
            <a:r>
              <a:rPr lang="de-DE" sz="6000" b="1" dirty="0" err="1" smtClean="0"/>
              <a:t>GMbh</a:t>
            </a:r>
            <a:endParaRPr lang="de-DE" sz="6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2171" y="6127445"/>
            <a:ext cx="11131096" cy="491069"/>
          </a:xfrm>
        </p:spPr>
        <p:txBody>
          <a:bodyPr/>
          <a:lstStyle/>
          <a:p>
            <a:r>
              <a:rPr lang="de-DE" dirty="0" smtClean="0"/>
              <a:t>Ein weiteres famoses </a:t>
            </a:r>
            <a:r>
              <a:rPr lang="de-DE" dirty="0" err="1" smtClean="0"/>
              <a:t>teilprojekt</a:t>
            </a:r>
            <a:r>
              <a:rPr lang="de-DE" dirty="0" smtClean="0"/>
              <a:t> von </a:t>
            </a:r>
            <a:r>
              <a:rPr lang="de-DE" dirty="0" err="1" smtClean="0"/>
              <a:t>andré</a:t>
            </a:r>
            <a:r>
              <a:rPr lang="de-DE" dirty="0" smtClean="0"/>
              <a:t> </a:t>
            </a:r>
            <a:r>
              <a:rPr lang="de-DE" dirty="0" err="1" smtClean="0"/>
              <a:t>weber</a:t>
            </a:r>
            <a:r>
              <a:rPr lang="de-DE" dirty="0" smtClean="0"/>
              <a:t>, </a:t>
            </a:r>
            <a:r>
              <a:rPr lang="de-DE" dirty="0" err="1" smtClean="0"/>
              <a:t>eva</a:t>
            </a:r>
            <a:r>
              <a:rPr lang="de-DE" dirty="0" smtClean="0"/>
              <a:t> </a:t>
            </a:r>
            <a:r>
              <a:rPr lang="de-DE" dirty="0" err="1" smtClean="0"/>
              <a:t>wittmann</a:t>
            </a:r>
            <a:r>
              <a:rPr lang="de-DE" dirty="0" smtClean="0"/>
              <a:t> und </a:t>
            </a:r>
            <a:r>
              <a:rPr lang="de-DE" dirty="0" err="1" smtClean="0"/>
              <a:t>julia</a:t>
            </a:r>
            <a:r>
              <a:rPr lang="de-DE" dirty="0" smtClean="0"/>
              <a:t> wette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3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 smtClean="0"/>
              <a:t>Begriffe klären</a:t>
            </a:r>
            <a:endParaRPr lang="de-DE" sz="4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Was ist eine Media Query?</a:t>
            </a:r>
          </a:p>
          <a:p>
            <a:r>
              <a:rPr lang="de-DE" sz="2400" dirty="0" smtClean="0"/>
              <a:t>Was ist ein CSS-Effekt bzw. was zählt alles dazu?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9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314" y="609600"/>
            <a:ext cx="9989912" cy="1456267"/>
          </a:xfrm>
        </p:spPr>
        <p:txBody>
          <a:bodyPr>
            <a:normAutofit/>
          </a:bodyPr>
          <a:lstStyle/>
          <a:p>
            <a:r>
              <a:rPr lang="de-DE" sz="4400" b="1" dirty="0" smtClean="0"/>
              <a:t>Welche Aufgaben gibt es?</a:t>
            </a:r>
            <a:endParaRPr lang="de-DE" sz="4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314" y="2065868"/>
            <a:ext cx="10813142" cy="4189790"/>
          </a:xfrm>
        </p:spPr>
        <p:txBody>
          <a:bodyPr/>
          <a:lstStyle/>
          <a:p>
            <a:r>
              <a:rPr lang="de-DE" sz="2400" dirty="0" smtClean="0"/>
              <a:t>Mit CSS ein ansprechendes Layout für den Web-Shop der Toymodels GmbH erstellen</a:t>
            </a:r>
          </a:p>
          <a:p>
            <a:r>
              <a:rPr lang="de-DE" sz="2400" dirty="0" smtClean="0"/>
              <a:t>Dafür zusätzliche CSS-Datei erstellen und Code kommentieren</a:t>
            </a:r>
          </a:p>
          <a:p>
            <a:r>
              <a:rPr lang="de-DE" sz="2400" dirty="0" smtClean="0"/>
              <a:t>CSS-Effekt in Seitengestaltung einarbeiten</a:t>
            </a:r>
          </a:p>
          <a:p>
            <a:r>
              <a:rPr lang="de-DE" sz="2400" dirty="0" smtClean="0"/>
              <a:t>Web-Design </a:t>
            </a:r>
            <a:r>
              <a:rPr lang="de-DE" sz="2400" dirty="0" err="1" smtClean="0"/>
              <a:t>responsive</a:t>
            </a:r>
            <a:r>
              <a:rPr lang="de-DE" sz="2400" dirty="0" smtClean="0"/>
              <a:t> machen</a:t>
            </a:r>
          </a:p>
          <a:p>
            <a:r>
              <a:rPr lang="de-DE" sz="2400" dirty="0" smtClean="0"/>
              <a:t>Möglichkeit schaffen Warenkorb ohne störende Elemente zu drucken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9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58" y="254000"/>
            <a:ext cx="4746172" cy="1456267"/>
          </a:xfrm>
        </p:spPr>
        <p:txBody>
          <a:bodyPr>
            <a:normAutofit/>
          </a:bodyPr>
          <a:lstStyle/>
          <a:p>
            <a:r>
              <a:rPr lang="de-DE" sz="4400" b="1" dirty="0" smtClean="0"/>
              <a:t>Aufgabenanalyse</a:t>
            </a:r>
            <a:endParaRPr lang="de-DE" sz="4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33712" y="2462590"/>
            <a:ext cx="10653487" cy="3909181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Tables aus aktuellen HTML-Dateien rausnehmen bzw. HTML 5 </a:t>
            </a:r>
            <a:r>
              <a:rPr lang="de-DE" sz="2400" dirty="0" err="1" smtClean="0"/>
              <a:t>only</a:t>
            </a:r>
            <a:endParaRPr lang="de-DE" sz="2400" dirty="0" smtClean="0"/>
          </a:p>
          <a:p>
            <a:r>
              <a:rPr lang="de-DE" sz="2400" dirty="0"/>
              <a:t>Positionierung der Elemente ausschließlich über </a:t>
            </a:r>
            <a:r>
              <a:rPr lang="de-DE" sz="2400" dirty="0" smtClean="0"/>
              <a:t>CSS</a:t>
            </a:r>
            <a:endParaRPr lang="de-DE" sz="2400" dirty="0"/>
          </a:p>
          <a:p>
            <a:r>
              <a:rPr lang="de-DE" sz="2400" dirty="0" smtClean="0"/>
              <a:t>Keiner von uns hat CSS Vorerfahrungen</a:t>
            </a:r>
          </a:p>
          <a:p>
            <a:r>
              <a:rPr lang="de-DE" sz="2400" dirty="0" smtClean="0"/>
              <a:t>Recherche über CSS im Internet z.B. um nachher Layouts erstellen zu können</a:t>
            </a:r>
          </a:p>
          <a:p>
            <a:r>
              <a:rPr lang="de-DE" sz="2400" dirty="0" smtClean="0"/>
              <a:t>Layout soll sich weiterhin an Amazon orientieren</a:t>
            </a:r>
          </a:p>
          <a:p>
            <a:r>
              <a:rPr lang="de-DE" sz="2400" dirty="0" smtClean="0"/>
              <a:t>Danach zusammen setzen und CSS Anfang gemeinsam machen</a:t>
            </a:r>
          </a:p>
          <a:p>
            <a:r>
              <a:rPr lang="de-DE" sz="2400" dirty="0"/>
              <a:t>Dann eventuell Teilaufgaben abspalten und einzeln </a:t>
            </a:r>
            <a:r>
              <a:rPr lang="de-DE" sz="2400" dirty="0" smtClean="0"/>
              <a:t>erledigen</a:t>
            </a:r>
          </a:p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05713" y="2832704"/>
            <a:ext cx="434340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4400" b="1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606796" y="982133"/>
            <a:ext cx="710474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400" b="1" dirty="0" smtClean="0"/>
              <a:t>&amp; Brainstorming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7624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57" y="254000"/>
            <a:ext cx="4833257" cy="1456267"/>
          </a:xfrm>
        </p:spPr>
        <p:txBody>
          <a:bodyPr>
            <a:normAutofit/>
          </a:bodyPr>
          <a:lstStyle/>
          <a:p>
            <a:r>
              <a:rPr lang="de-DE" sz="4400" b="1" dirty="0" smtClean="0"/>
              <a:t>Aufgabenanalyse</a:t>
            </a:r>
            <a:endParaRPr lang="de-DE" sz="4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2169" y="2248504"/>
            <a:ext cx="11509831" cy="4080933"/>
          </a:xfrm>
        </p:spPr>
        <p:txBody>
          <a:bodyPr>
            <a:normAutofit/>
          </a:bodyPr>
          <a:lstStyle/>
          <a:p>
            <a:r>
              <a:rPr lang="de-DE" sz="2400" dirty="0"/>
              <a:t>Code kommentieren</a:t>
            </a:r>
          </a:p>
          <a:p>
            <a:r>
              <a:rPr lang="de-DE" sz="2400" dirty="0"/>
              <a:t>CSS-Code soll in separater Datei liegen, wie binden wir diese ein?</a:t>
            </a:r>
          </a:p>
          <a:p>
            <a:r>
              <a:rPr lang="de-DE" sz="2400" dirty="0"/>
              <a:t>CSS-Effekte raussuchen und für einen / mehrere entscheiden (Beim Logo günstig?)</a:t>
            </a:r>
          </a:p>
          <a:p>
            <a:r>
              <a:rPr lang="de-DE" sz="2400" dirty="0"/>
              <a:t>Responsive Web-Design war bei uns schon umgesetzt -&gt; Muss CSS ergänzt werden?</a:t>
            </a:r>
          </a:p>
          <a:p>
            <a:r>
              <a:rPr lang="de-DE" sz="2400" dirty="0"/>
              <a:t>Möglichkeit schaffen Warenkorb ohne störende Elemente zu drucken</a:t>
            </a:r>
          </a:p>
          <a:p>
            <a:r>
              <a:rPr lang="de-DE" sz="2400" dirty="0"/>
              <a:t>Druckansicht erstellen? Das mit einer gesonderten HTML Seite umsetzen oder in CSS?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05713" y="2832704"/>
            <a:ext cx="434340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4400" b="1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135413" y="982133"/>
            <a:ext cx="58420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sz="4400" b="1" dirty="0" smtClean="0"/>
              <a:t>&amp; Brainstorming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36144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487" y="979714"/>
            <a:ext cx="6357256" cy="1456267"/>
          </a:xfrm>
        </p:spPr>
        <p:txBody>
          <a:bodyPr>
            <a:normAutofit/>
          </a:bodyPr>
          <a:lstStyle/>
          <a:p>
            <a:r>
              <a:rPr lang="de-DE" sz="4400" b="1" dirty="0" smtClean="0"/>
              <a:t>Lösungsvorschläge</a:t>
            </a:r>
            <a:endParaRPr lang="de-DE" sz="4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6969" y="2244876"/>
            <a:ext cx="10653487" cy="377855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Tables aus aktuellen HTML-Dateien rausnehmen </a:t>
            </a:r>
            <a:r>
              <a:rPr lang="de-DE" sz="2000" dirty="0" smtClean="0">
                <a:sym typeface="Wingdings" panose="05000000000000000000" pitchFamily="2" charset="2"/>
              </a:rPr>
              <a:t></a:t>
            </a:r>
            <a:r>
              <a:rPr lang="de-DE" sz="2400" dirty="0" smtClean="0"/>
              <a:t> Positionierung </a:t>
            </a:r>
            <a:r>
              <a:rPr lang="de-DE" sz="2400" dirty="0"/>
              <a:t>der Elemente ausschließlich über </a:t>
            </a:r>
            <a:r>
              <a:rPr lang="de-DE" sz="2400" dirty="0" smtClean="0"/>
              <a:t>CSS</a:t>
            </a:r>
            <a:endParaRPr lang="de-DE" sz="2400" dirty="0"/>
          </a:p>
          <a:p>
            <a:r>
              <a:rPr lang="de-DE" sz="2400" dirty="0" smtClean="0"/>
              <a:t>Danach zusammen setzen und CSS Anfang gemeinsam machen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400" dirty="0" smtClean="0">
                <a:sym typeface="Wingdings" panose="05000000000000000000" pitchFamily="2" charset="2"/>
              </a:rPr>
              <a:t>Wissen aneignen und danach Stände / Ideen austauschen</a:t>
            </a:r>
            <a:endParaRPr lang="de-DE" sz="2800" dirty="0" smtClean="0"/>
          </a:p>
          <a:p>
            <a:r>
              <a:rPr lang="de-DE" sz="2400" dirty="0"/>
              <a:t>Dann </a:t>
            </a:r>
            <a:r>
              <a:rPr lang="de-DE" sz="2400" dirty="0" smtClean="0"/>
              <a:t>wenn möglich </a:t>
            </a:r>
            <a:r>
              <a:rPr lang="de-DE" sz="2400" dirty="0"/>
              <a:t>Teilaufgaben abspalten und einzeln </a:t>
            </a:r>
            <a:r>
              <a:rPr lang="de-DE" sz="2400" dirty="0" smtClean="0"/>
              <a:t>erledigen </a:t>
            </a: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de-DE" sz="2400" dirty="0" smtClean="0"/>
              <a:t> jeder von uns soll Thematik verstehen und umsetzen können</a:t>
            </a:r>
          </a:p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05713" y="2832704"/>
            <a:ext cx="434340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30877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5430" y="616857"/>
            <a:ext cx="8519884" cy="1456267"/>
          </a:xfrm>
        </p:spPr>
        <p:txBody>
          <a:bodyPr>
            <a:normAutofit/>
          </a:bodyPr>
          <a:lstStyle/>
          <a:p>
            <a:r>
              <a:rPr lang="de-DE" sz="4400" b="1" dirty="0" smtClean="0"/>
              <a:t>Was brauchen wir noch?</a:t>
            </a:r>
            <a:endParaRPr lang="de-DE" sz="4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685" y="2261810"/>
            <a:ext cx="9855202" cy="377855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DE" sz="2400" dirty="0" smtClean="0"/>
              <a:t>CSS-Tutorial ansehen + Internetrecherche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Zusammen setzen + autonome Teilaufgaben abspalten und verteilen</a:t>
            </a:r>
          </a:p>
          <a:p>
            <a:pPr marL="457200" indent="-457200">
              <a:buAutoNum type="arabicPeriod"/>
            </a:pPr>
            <a:r>
              <a:rPr lang="de-DE" sz="2400" dirty="0"/>
              <a:t>CSS-Datei erstellen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Einbinden </a:t>
            </a:r>
            <a:r>
              <a:rPr lang="de-DE" sz="2400" smtClean="0"/>
              <a:t>in HTML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CSS-Effekt einbauen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Warenkorb drucken umsetzen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Responsive Design kontrollieren und umsetzen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Code kommentieren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05713" y="2832704"/>
            <a:ext cx="434340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0879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287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Himmel</vt:lpstr>
      <vt:lpstr>Optische Optimierung unseres Web-shops für die Toymodels GMbh</vt:lpstr>
      <vt:lpstr>Begriffe klären</vt:lpstr>
      <vt:lpstr>Welche Aufgaben gibt es?</vt:lpstr>
      <vt:lpstr>Aufgabenanalyse</vt:lpstr>
      <vt:lpstr>Aufgabenanalyse</vt:lpstr>
      <vt:lpstr>Lösungsvorschläge</vt:lpstr>
      <vt:lpstr>Was brauchen wir noch?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Optische Optimierung unseres Web-shops für die Toymodels GMbh</dc:title>
  <dc:creator>wetteju67756</dc:creator>
  <cp:lastModifiedBy>wetteju67756</cp:lastModifiedBy>
  <cp:revision>13</cp:revision>
  <dcterms:created xsi:type="dcterms:W3CDTF">2018-04-19T10:48:48Z</dcterms:created>
  <dcterms:modified xsi:type="dcterms:W3CDTF">2018-04-19T11:54:59Z</dcterms:modified>
</cp:coreProperties>
</file>