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30514" y="890210"/>
            <a:ext cx="10434411" cy="2421464"/>
          </a:xfrm>
        </p:spPr>
        <p:txBody>
          <a:bodyPr>
            <a:noAutofit/>
          </a:bodyPr>
          <a:lstStyle/>
          <a:p>
            <a:r>
              <a:rPr lang="de-DE" sz="6000" b="1" dirty="0"/>
              <a:t>Echtzeitsuche &amp; Popups für den Web-shops der </a:t>
            </a:r>
            <a:r>
              <a:rPr lang="de-DE" sz="6000" b="1" dirty="0" err="1"/>
              <a:t>Toymodels</a:t>
            </a:r>
            <a:r>
              <a:rPr lang="de-DE" sz="6000" b="1" dirty="0"/>
              <a:t> </a:t>
            </a:r>
            <a:r>
              <a:rPr lang="de-DE" sz="6000" b="1" dirty="0" err="1"/>
              <a:t>GMbh</a:t>
            </a:r>
            <a:endParaRPr lang="de-DE" sz="60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2171" y="6127445"/>
            <a:ext cx="11131096" cy="491069"/>
          </a:xfrm>
        </p:spPr>
        <p:txBody>
          <a:bodyPr/>
          <a:lstStyle/>
          <a:p>
            <a:r>
              <a:rPr lang="de-DE" dirty="0"/>
              <a:t>Ein weiteres famoses </a:t>
            </a:r>
            <a:r>
              <a:rPr lang="de-DE" dirty="0" err="1"/>
              <a:t>teilprojekt</a:t>
            </a:r>
            <a:r>
              <a:rPr lang="de-DE" dirty="0"/>
              <a:t> von </a:t>
            </a:r>
            <a:r>
              <a:rPr lang="de-DE" dirty="0" err="1"/>
              <a:t>andré</a:t>
            </a:r>
            <a:r>
              <a:rPr lang="de-DE" dirty="0"/>
              <a:t> </a:t>
            </a:r>
            <a:r>
              <a:rPr lang="de-DE" dirty="0" err="1"/>
              <a:t>weber</a:t>
            </a:r>
            <a:r>
              <a:rPr lang="de-DE" dirty="0"/>
              <a:t>, </a:t>
            </a:r>
            <a:r>
              <a:rPr lang="de-DE" dirty="0" err="1"/>
              <a:t>eva</a:t>
            </a:r>
            <a:r>
              <a:rPr lang="de-DE" dirty="0"/>
              <a:t> </a:t>
            </a:r>
            <a:r>
              <a:rPr lang="de-DE" dirty="0" err="1"/>
              <a:t>wittmann</a:t>
            </a:r>
            <a:r>
              <a:rPr lang="de-DE" dirty="0"/>
              <a:t> und </a:t>
            </a:r>
            <a:r>
              <a:rPr lang="de-DE" dirty="0" err="1"/>
              <a:t>julia</a:t>
            </a:r>
            <a:r>
              <a:rPr lang="de-DE" dirty="0"/>
              <a:t> wette</a:t>
            </a:r>
          </a:p>
        </p:txBody>
      </p:sp>
    </p:spTree>
    <p:extLst>
      <p:ext uri="{BB962C8B-B14F-4D97-AF65-F5344CB8AC3E}">
        <p14:creationId xmlns:p14="http://schemas.microsoft.com/office/powerpoint/2010/main" val="397634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Begriffe klären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Was ist eine asynchrone Abfrage?</a:t>
            </a:r>
          </a:p>
          <a:p>
            <a:r>
              <a:rPr lang="de-DE" sz="2400" dirty="0"/>
              <a:t>Wann ist etwas REST-konform?</a:t>
            </a:r>
          </a:p>
          <a:p>
            <a:r>
              <a:rPr lang="de-DE" sz="2400" dirty="0"/>
              <a:t>Was ist ein Shadow-DOM?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96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314" y="609600"/>
            <a:ext cx="9989912" cy="1456267"/>
          </a:xfrm>
        </p:spPr>
        <p:txBody>
          <a:bodyPr>
            <a:normAutofit/>
          </a:bodyPr>
          <a:lstStyle/>
          <a:p>
            <a:r>
              <a:rPr lang="de-DE" sz="4400" b="1" dirty="0"/>
              <a:t>Welche Aufgaben gibt es?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7314" y="2065868"/>
            <a:ext cx="10813142" cy="4189790"/>
          </a:xfrm>
        </p:spPr>
        <p:txBody>
          <a:bodyPr/>
          <a:lstStyle/>
          <a:p>
            <a:r>
              <a:rPr lang="de-DE" sz="2400" dirty="0"/>
              <a:t>Echtzeit Suchvorschläge durch asynchrone Anfragen</a:t>
            </a:r>
          </a:p>
          <a:p>
            <a:r>
              <a:rPr lang="de-DE" sz="2400" dirty="0"/>
              <a:t>Web-Browser soll Eingabeereignisse abfangen&amp; an Web-Dienst weiterleiten</a:t>
            </a:r>
          </a:p>
          <a:p>
            <a:r>
              <a:rPr lang="de-DE" sz="2400" dirty="0"/>
              <a:t>Abfrageergebnisse in Popup-Box unterhalb des Suchfelds anzeigen</a:t>
            </a:r>
          </a:p>
          <a:p>
            <a:r>
              <a:rPr lang="de-DE" sz="2400" dirty="0"/>
              <a:t>Austauschdatenformat mit JSON umsetzen</a:t>
            </a:r>
          </a:p>
          <a:p>
            <a:r>
              <a:rPr lang="de-DE" sz="2400" dirty="0"/>
              <a:t>Suchservice REST-Konformität </a:t>
            </a:r>
            <a:r>
              <a:rPr lang="de-DE" sz="2400" dirty="0">
                <a:sym typeface="Wingdings" panose="05000000000000000000" pitchFamily="2" charset="2"/>
              </a:rPr>
              <a:t> wahren bzw. herstellen</a:t>
            </a:r>
          </a:p>
          <a:p>
            <a:r>
              <a:rPr lang="de-DE" sz="2400" dirty="0">
                <a:sym typeface="Wingdings" panose="05000000000000000000" pitchFamily="2" charset="2"/>
              </a:rPr>
              <a:t>Popup-View für Warenkorb-Link implementieren</a:t>
            </a:r>
          </a:p>
          <a:p>
            <a:r>
              <a:rPr lang="de-DE" sz="2400" dirty="0">
                <a:sym typeface="Wingdings" panose="05000000000000000000" pitchFamily="2" charset="2"/>
              </a:rPr>
              <a:t>Anzeige als wiederverwendbare Web-Komponente</a:t>
            </a:r>
          </a:p>
          <a:p>
            <a:r>
              <a:rPr lang="de-DE" sz="2400" dirty="0">
                <a:sym typeface="Wingdings" panose="05000000000000000000" pitchFamily="2" charset="2"/>
              </a:rPr>
              <a:t>HTML-Template erzeugen  + Design der Komponente in Shadow-DOM kapseln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890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4457" y="254000"/>
            <a:ext cx="4833257" cy="1456267"/>
          </a:xfrm>
        </p:spPr>
        <p:txBody>
          <a:bodyPr>
            <a:normAutofit/>
          </a:bodyPr>
          <a:lstStyle/>
          <a:p>
            <a:r>
              <a:rPr lang="de-DE" sz="4400" b="1" dirty="0"/>
              <a:t>Aufgabenanalyse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2169" y="2248504"/>
            <a:ext cx="11509831" cy="4080933"/>
          </a:xfrm>
        </p:spPr>
        <p:txBody>
          <a:bodyPr>
            <a:normAutofit/>
          </a:bodyPr>
          <a:lstStyle/>
          <a:p>
            <a:r>
              <a:rPr lang="de-DE" sz="2400" dirty="0"/>
              <a:t>Recherche: Web-Service erstellen/einbinden, Welcher ist am besten?</a:t>
            </a:r>
          </a:p>
          <a:p>
            <a:r>
              <a:rPr lang="de-DE" sz="2400" dirty="0"/>
              <a:t>Keine JavaScript Vorkenntnisse -&gt; Wissen aneignen</a:t>
            </a:r>
          </a:p>
          <a:p>
            <a:r>
              <a:rPr lang="de-DE" sz="2400" dirty="0"/>
              <a:t>Geeignete Filtereinstellung für asynchrone Abfrage finden</a:t>
            </a:r>
          </a:p>
          <a:p>
            <a:r>
              <a:rPr lang="de-DE" sz="2400" dirty="0"/>
              <a:t>Nur die ersten 5 Ergebnisse der Abfrage anzeigen lassen</a:t>
            </a:r>
          </a:p>
          <a:p>
            <a:r>
              <a:rPr lang="de-DE" sz="2400" dirty="0"/>
              <a:t>Wie macht man ein Popup-Fenster</a:t>
            </a:r>
          </a:p>
          <a:p>
            <a:r>
              <a:rPr lang="de-DE" sz="2400" dirty="0"/>
              <a:t>JavaScript APIs, welche gibt es &amp; welche wollen wir benutzen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5805713" y="2832704"/>
            <a:ext cx="4343401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de-DE" sz="4400" b="1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135413" y="982133"/>
            <a:ext cx="58420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de-DE" sz="4400" b="1" dirty="0"/>
              <a:t>&amp; Brainstorming</a:t>
            </a:r>
          </a:p>
        </p:txBody>
      </p:sp>
    </p:spTree>
    <p:extLst>
      <p:ext uri="{BB962C8B-B14F-4D97-AF65-F5344CB8AC3E}">
        <p14:creationId xmlns:p14="http://schemas.microsoft.com/office/powerpoint/2010/main" val="361446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3487" y="979714"/>
            <a:ext cx="6357256" cy="1456267"/>
          </a:xfrm>
        </p:spPr>
        <p:txBody>
          <a:bodyPr>
            <a:normAutofit/>
          </a:bodyPr>
          <a:lstStyle/>
          <a:p>
            <a:r>
              <a:rPr lang="de-DE" sz="4400" b="1" dirty="0"/>
              <a:t>Lösungsvorschläge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6969" y="2244876"/>
            <a:ext cx="10653487" cy="3778553"/>
          </a:xfrm>
        </p:spPr>
        <p:txBody>
          <a:bodyPr>
            <a:normAutofit/>
          </a:bodyPr>
          <a:lstStyle/>
          <a:p>
            <a:r>
              <a:rPr lang="de-DE" sz="2400" dirty="0"/>
              <a:t>Erstmal Grundwissen schaffen</a:t>
            </a:r>
          </a:p>
          <a:p>
            <a:r>
              <a:rPr lang="de-DE" sz="2400" dirty="0"/>
              <a:t>Arbeiten mit </a:t>
            </a:r>
            <a:r>
              <a:rPr lang="de-DE" sz="2400" dirty="0" err="1"/>
              <a:t>Github</a:t>
            </a:r>
            <a:r>
              <a:rPr lang="de-DE" sz="2400" dirty="0"/>
              <a:t> um paralleles Arbeiten zu fördern</a:t>
            </a:r>
          </a:p>
          <a:p>
            <a:r>
              <a:rPr lang="de-DE" sz="2400" dirty="0" err="1"/>
              <a:t>Php</a:t>
            </a:r>
            <a:r>
              <a:rPr lang="de-DE" sz="2400" dirty="0"/>
              <a:t>-Skript für Suchservice erstellen</a:t>
            </a:r>
          </a:p>
          <a:p>
            <a:r>
              <a:rPr lang="de-DE" sz="2400" dirty="0"/>
              <a:t>Suchanfragen -&gt; ersten 5 Ergebnisse in Array speichern, danach Abbruch</a:t>
            </a:r>
          </a:p>
          <a:p>
            <a:r>
              <a:rPr lang="de-DE" sz="2400" dirty="0"/>
              <a:t>Popup-View mit </a:t>
            </a:r>
            <a:r>
              <a:rPr lang="de-DE" sz="2400" dirty="0" err="1"/>
              <a:t>Hover</a:t>
            </a:r>
            <a:r>
              <a:rPr lang="de-DE" sz="2400" dirty="0"/>
              <a:t>-Effekt aufrufen</a:t>
            </a:r>
          </a:p>
          <a:p>
            <a:r>
              <a:rPr lang="de-DE" sz="2400" dirty="0"/>
              <a:t>Später alles zusammenfügen und zusammen sehen wie es miteinander arbeitet</a:t>
            </a:r>
          </a:p>
          <a:p>
            <a:endParaRPr lang="de-DE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5805713" y="2832704"/>
            <a:ext cx="4343401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de-DE" sz="4400" b="1" dirty="0"/>
          </a:p>
        </p:txBody>
      </p:sp>
    </p:spTree>
    <p:extLst>
      <p:ext uri="{BB962C8B-B14F-4D97-AF65-F5344CB8AC3E}">
        <p14:creationId xmlns:p14="http://schemas.microsoft.com/office/powerpoint/2010/main" val="308774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5430" y="616857"/>
            <a:ext cx="8519884" cy="1456267"/>
          </a:xfrm>
        </p:spPr>
        <p:txBody>
          <a:bodyPr>
            <a:normAutofit/>
          </a:bodyPr>
          <a:lstStyle/>
          <a:p>
            <a:r>
              <a:rPr lang="de-DE" sz="4400" b="1" dirty="0"/>
              <a:t>Was brauchen wir noch?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04685" y="2261810"/>
            <a:ext cx="9855202" cy="377855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de-DE" sz="2400" dirty="0"/>
              <a:t>JavaScript-Tutorial ansehen + Internetrecherche</a:t>
            </a:r>
          </a:p>
          <a:p>
            <a:pPr marL="457200" indent="-457200">
              <a:buAutoNum type="arabicPeriod"/>
            </a:pPr>
            <a:r>
              <a:rPr lang="de-DE" sz="2400" dirty="0"/>
              <a:t>Zusammen setzen + autonome Teilaufgaben abspalten und verteilen</a:t>
            </a:r>
          </a:p>
          <a:p>
            <a:pPr marL="457200" indent="-457200">
              <a:buAutoNum type="arabicPeriod"/>
            </a:pPr>
            <a:r>
              <a:rPr lang="de-DE" sz="2400" dirty="0"/>
              <a:t>PHP-Skript erstellen</a:t>
            </a:r>
          </a:p>
          <a:p>
            <a:pPr marL="457200" indent="-457200">
              <a:buAutoNum type="arabicPeriod"/>
            </a:pPr>
            <a:r>
              <a:rPr lang="de-DE" sz="2400" dirty="0"/>
              <a:t>Web-Service</a:t>
            </a:r>
          </a:p>
          <a:p>
            <a:pPr marL="457200" indent="-457200">
              <a:buAutoNum type="arabicPeriod"/>
            </a:pPr>
            <a:r>
              <a:rPr lang="de-DE" sz="2400" dirty="0"/>
              <a:t>Aufgabenstellung umsetzen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5805713" y="2832704"/>
            <a:ext cx="4343401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de-DE" sz="4400" b="1" dirty="0"/>
          </a:p>
        </p:txBody>
      </p:sp>
    </p:spTree>
    <p:extLst>
      <p:ext uri="{BB962C8B-B14F-4D97-AF65-F5344CB8AC3E}">
        <p14:creationId xmlns:p14="http://schemas.microsoft.com/office/powerpoint/2010/main" val="1087999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TM03457452[[fn=Himmel]]</Template>
  <TotalTime>0</TotalTime>
  <Words>208</Words>
  <Application>Microsoft Office PowerPoint</Application>
  <PresentationFormat>Breitbild</PresentationFormat>
  <Paragraphs>36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Himmel</vt:lpstr>
      <vt:lpstr>Echtzeitsuche &amp; Popups für den Web-shops der Toymodels GMbh</vt:lpstr>
      <vt:lpstr>Begriffe klären</vt:lpstr>
      <vt:lpstr>Welche Aufgaben gibt es?</vt:lpstr>
      <vt:lpstr>Aufgabenanalyse</vt:lpstr>
      <vt:lpstr>Lösungsvorschläge</vt:lpstr>
      <vt:lpstr>Was brauchen wir noch?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Optische Optimierung unseres Web-shops für die Toymodels GMbh</dc:title>
  <dc:creator>wetteju67756</dc:creator>
  <cp:lastModifiedBy>Eva</cp:lastModifiedBy>
  <cp:revision>25</cp:revision>
  <dcterms:created xsi:type="dcterms:W3CDTF">2018-04-19T10:48:48Z</dcterms:created>
  <dcterms:modified xsi:type="dcterms:W3CDTF">2018-06-10T14:54:15Z</dcterms:modified>
</cp:coreProperties>
</file>