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8" r:id="rId2"/>
    <p:sldId id="567" r:id="rId3"/>
    <p:sldId id="569" r:id="rId4"/>
    <p:sldId id="570" r:id="rId5"/>
    <p:sldId id="573" r:id="rId6"/>
    <p:sldId id="571" r:id="rId7"/>
    <p:sldId id="572" r:id="rId8"/>
    <p:sldId id="57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268636"/>
    <a:srgbClr val="009BD2"/>
    <a:srgbClr val="FFCF37"/>
    <a:srgbClr val="FFFF00"/>
    <a:srgbClr val="FF9900"/>
    <a:srgbClr val="11C1FF"/>
    <a:srgbClr val="D9E81C"/>
    <a:srgbClr val="286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>
        <p:scale>
          <a:sx n="73" d="100"/>
          <a:sy n="73" d="100"/>
        </p:scale>
        <p:origin x="1122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2B595-A565-44AA-A9AB-85D5EF3BD7E1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D0054-CF54-4A00-B0FF-8EF055BB0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38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4D59-A178-44E5-80F7-7DDF28572649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4C49-392B-4E78-A97F-7571BFDCA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14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4D59-A178-44E5-80F7-7DDF28572649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4C49-392B-4E78-A97F-7571BFDCA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02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4D59-A178-44E5-80F7-7DDF28572649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4C49-392B-4E78-A97F-7571BFDCA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74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6120680" cy="1143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9643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3322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4D59-A178-44E5-80F7-7DDF28572649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4C49-392B-4E78-A97F-7571BFDCA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0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4D59-A178-44E5-80F7-7DDF28572649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4C49-392B-4E78-A97F-7571BFDCA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79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4D59-A178-44E5-80F7-7DDF28572649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4C49-392B-4E78-A97F-7571BFDCA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14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4D59-A178-44E5-80F7-7DDF28572649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4C49-392B-4E78-A97F-7571BFDCA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02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4D59-A178-44E5-80F7-7DDF28572649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4C49-392B-4E78-A97F-7571BFDCA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64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4D59-A178-44E5-80F7-7DDF28572649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4C49-392B-4E78-A97F-7571BFDCA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84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4D59-A178-44E5-80F7-7DDF28572649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4C49-392B-4E78-A97F-7571BFDCA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56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4D59-A178-44E5-80F7-7DDF28572649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4C49-392B-4E78-A97F-7571BFDCA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79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D4D59-A178-44E5-80F7-7DDF28572649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4C49-392B-4E78-A97F-7571BFDCA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69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914400" y="2015753"/>
            <a:ext cx="7362825" cy="2346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pt-BR" sz="6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SITE PERISCÓPIO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577830" y="5725840"/>
            <a:ext cx="3320438" cy="95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 lvl="0" algn="r">
              <a:spcBef>
                <a:spcPct val="0"/>
              </a:spcBef>
              <a:defRPr/>
            </a:pPr>
            <a:r>
              <a:rPr lang="pt-BR" sz="1600" dirty="0" smtClean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Outubro de 2022</a:t>
            </a:r>
            <a:endParaRPr lang="pt-BR" sz="160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 flipV="1">
            <a:off x="4317476" y="1291472"/>
            <a:ext cx="9427" cy="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14812" y="162961"/>
            <a:ext cx="7152238" cy="6382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CaixaDeTexto 77"/>
          <p:cNvSpPr txBox="1"/>
          <p:nvPr/>
        </p:nvSpPr>
        <p:spPr>
          <a:xfrm>
            <a:off x="6988306" y="1228400"/>
            <a:ext cx="944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PRODUTORES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814812" y="1611921"/>
            <a:ext cx="7152238" cy="4164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118" y="379211"/>
            <a:ext cx="1733395" cy="109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000070" y="2955882"/>
            <a:ext cx="3548958" cy="40288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836139" y="2948455"/>
            <a:ext cx="785446" cy="410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0255" y="2962601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Selecione a Cidade: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988306" y="2972656"/>
            <a:ext cx="50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267486" y="1635484"/>
            <a:ext cx="669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SAIA DAS PROFUNDEZAS E VENHA VER O QUE ROLA NA SUPERFÍCIE</a:t>
            </a:r>
          </a:p>
        </p:txBody>
      </p:sp>
    </p:spTree>
    <p:extLst>
      <p:ext uri="{BB962C8B-B14F-4D97-AF65-F5344CB8AC3E}">
        <p14:creationId xmlns:p14="http://schemas.microsoft.com/office/powerpoint/2010/main" val="330983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3352874" y="4630348"/>
            <a:ext cx="1909938" cy="162177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>
            <a:off x="5692202" y="4621035"/>
            <a:ext cx="1909938" cy="162177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5722185" y="2804288"/>
            <a:ext cx="1909938" cy="162177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896569" y="3001379"/>
            <a:ext cx="2052188" cy="29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887418" y="2638909"/>
            <a:ext cx="2052188" cy="29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814812" y="162961"/>
            <a:ext cx="7152238" cy="6382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885970" y="3844796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885970" y="3852811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Pubs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890508" y="3442903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890508" y="3450918"/>
            <a:ext cx="184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Bares e Botecos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901992" y="2296953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901992" y="2304968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Festas e Eventos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988306" y="1228400"/>
            <a:ext cx="944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PRODUTORES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887839" y="4645771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887839" y="4653786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Teatros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85970" y="4247527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885970" y="4255542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Casas de Show</a:t>
            </a: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34" y="181304"/>
            <a:ext cx="1524665" cy="96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tângulo 42"/>
          <p:cNvSpPr/>
          <p:nvPr/>
        </p:nvSpPr>
        <p:spPr>
          <a:xfrm>
            <a:off x="876893" y="5061000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876893" y="5069015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Alternativo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943753" y="997883"/>
            <a:ext cx="124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Belo Horizonte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96527" y="2665959"/>
            <a:ext cx="178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Hoje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64797" y="3008008"/>
            <a:ext cx="178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Outras Datas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352309" y="2804288"/>
            <a:ext cx="1909938" cy="162177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309" y="2823354"/>
            <a:ext cx="1909938" cy="9185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342733" y="3994792"/>
            <a:ext cx="1507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/>
              <a:t>Data: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Hoje</a:t>
            </a:r>
            <a:r>
              <a:rPr lang="pt-BR" sz="1000" i="1" dirty="0"/>
              <a:t> -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22:00 horas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342733" y="4169113"/>
            <a:ext cx="1507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/>
              <a:t>Local: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Jack Rock Bar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354272" y="3769633"/>
            <a:ext cx="154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1">
                    <a:lumMod val="75000"/>
                  </a:schemeClr>
                </a:solidFill>
              </a:rPr>
              <a:t>BACK IN JACK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5694110" y="3995941"/>
            <a:ext cx="1777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/>
              <a:t>Data: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26/08</a:t>
            </a:r>
            <a:r>
              <a:rPr lang="pt-BR" sz="1000" i="1" dirty="0"/>
              <a:t> -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22:00 horas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5692202" y="4153424"/>
            <a:ext cx="1507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/>
              <a:t>Local: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Matrix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5703685" y="3725880"/>
            <a:ext cx="190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1">
                    <a:lumMod val="75000"/>
                  </a:schemeClr>
                </a:solidFill>
              </a:rPr>
              <a:t>UMA NOCHE EN HABANA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3352308" y="5830017"/>
            <a:ext cx="1785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/>
              <a:t>Data: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28/09</a:t>
            </a:r>
            <a:r>
              <a:rPr lang="pt-BR" sz="1000" i="1" dirty="0"/>
              <a:t> -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23:30 horas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3352309" y="6004338"/>
            <a:ext cx="1507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/>
              <a:t>Local: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Jack Rock Bar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3354272" y="5592229"/>
            <a:ext cx="154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1">
                    <a:lumMod val="75000"/>
                  </a:schemeClr>
                </a:solidFill>
              </a:rPr>
              <a:t>BAILE PRAIANUS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5689468" y="5860523"/>
            <a:ext cx="1507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/>
              <a:t>Data: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Hoje</a:t>
            </a:r>
            <a:r>
              <a:rPr lang="pt-BR" sz="1000" i="1" dirty="0"/>
              <a:t> -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22:15 horas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5689468" y="6034844"/>
            <a:ext cx="1507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/>
              <a:t>Local: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Jack Rock Bar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5703685" y="5609826"/>
            <a:ext cx="154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1">
                    <a:lumMod val="75000"/>
                  </a:schemeClr>
                </a:solidFill>
              </a:rPr>
              <a:t>BLACKFUNBREGA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069" y="2808325"/>
            <a:ext cx="1769171" cy="92724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695" y="4647750"/>
            <a:ext cx="1664942" cy="94546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450" y="4666379"/>
            <a:ext cx="1705447" cy="956945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909986" y="1178065"/>
            <a:ext cx="2292325" cy="24248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220" y="1204927"/>
            <a:ext cx="2125855" cy="193828"/>
          </a:xfrm>
          <a:prstGeom prst="rect">
            <a:avLst/>
          </a:prstGeom>
        </p:spPr>
      </p:pic>
      <p:sp>
        <p:nvSpPr>
          <p:cNvPr id="59" name="Retângulo de cantos arredondados 58"/>
          <p:cNvSpPr/>
          <p:nvPr/>
        </p:nvSpPr>
        <p:spPr>
          <a:xfrm>
            <a:off x="6903680" y="1268249"/>
            <a:ext cx="892530" cy="258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7080052" y="1267950"/>
            <a:ext cx="679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814812" y="1656791"/>
            <a:ext cx="7152238" cy="4164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954262" y="1726385"/>
            <a:ext cx="83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1708321" y="1642091"/>
            <a:ext cx="142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i="1" dirty="0">
                <a:solidFill>
                  <a:schemeClr val="bg1"/>
                </a:solidFill>
              </a:rPr>
              <a:t>SUGERIR</a:t>
            </a:r>
          </a:p>
          <a:p>
            <a:pPr algn="ctr"/>
            <a:r>
              <a:rPr lang="pt-BR" sz="1200" b="1" i="1" dirty="0">
                <a:solidFill>
                  <a:schemeClr val="bg1"/>
                </a:solidFill>
              </a:rPr>
              <a:t>FESTA OU EVENTO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3281757" y="1652324"/>
            <a:ext cx="146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bg1"/>
                </a:solidFill>
              </a:rPr>
              <a:t>          SUGERIR</a:t>
            </a:r>
          </a:p>
          <a:p>
            <a:r>
              <a:rPr lang="pt-BR" sz="1200" b="1" i="1" dirty="0">
                <a:solidFill>
                  <a:schemeClr val="bg1"/>
                </a:solidFill>
              </a:rPr>
              <a:t> ESTABELECIMENTO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5066419" y="1642655"/>
            <a:ext cx="133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bg1"/>
                </a:solidFill>
              </a:rPr>
              <a:t>COMEMORAR ANIVERSÁRIO</a:t>
            </a:r>
          </a:p>
        </p:txBody>
      </p:sp>
      <p:cxnSp>
        <p:nvCxnSpPr>
          <p:cNvPr id="81" name="Conector reto 80"/>
          <p:cNvCxnSpPr/>
          <p:nvPr/>
        </p:nvCxnSpPr>
        <p:spPr>
          <a:xfrm>
            <a:off x="1681081" y="1653724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3166103" y="1651030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>
            <a:off x="4869758" y="1650888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/>
          <p:cNvSpPr txBox="1"/>
          <p:nvPr/>
        </p:nvSpPr>
        <p:spPr>
          <a:xfrm>
            <a:off x="6647171" y="1640047"/>
            <a:ext cx="111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bg1"/>
                </a:solidFill>
              </a:rPr>
              <a:t>     </a:t>
            </a:r>
            <a:r>
              <a:rPr lang="pt-BR" sz="1200" b="1" i="1" dirty="0" smtClean="0">
                <a:solidFill>
                  <a:schemeClr val="bg1"/>
                </a:solidFill>
              </a:rPr>
              <a:t>MUDAR LOCALIDADE</a:t>
            </a:r>
            <a:endParaRPr lang="pt-BR" sz="1200" b="1" i="1" dirty="0">
              <a:solidFill>
                <a:schemeClr val="bg1"/>
              </a:solidFill>
            </a:endParaRPr>
          </a:p>
        </p:txBody>
      </p:sp>
      <p:cxnSp>
        <p:nvCxnSpPr>
          <p:cNvPr id="89" name="Conector reto 88"/>
          <p:cNvCxnSpPr/>
          <p:nvPr/>
        </p:nvCxnSpPr>
        <p:spPr>
          <a:xfrm>
            <a:off x="6449814" y="1657667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896569" y="3001379"/>
            <a:ext cx="2052188" cy="29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887418" y="2638909"/>
            <a:ext cx="2052188" cy="29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814812" y="162961"/>
            <a:ext cx="7152238" cy="6382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885970" y="3844796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885970" y="3852811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Pubs e Afins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890508" y="3442903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890508" y="3450918"/>
            <a:ext cx="184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Bares e Botecos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901992" y="2296953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901992" y="2304968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Festas e Eventos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887839" y="4645771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887839" y="4653786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Teatros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85970" y="4247527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885970" y="4255542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Casas de Show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876893" y="5061000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876893" y="5069015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Alternativo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96527" y="2665959"/>
            <a:ext cx="178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Hoje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64797" y="3008008"/>
            <a:ext cx="178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Outras Datas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004777" y="2282373"/>
            <a:ext cx="48002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i="1" dirty="0">
                <a:latin typeface="Arial Black" panose="020B0A04020102020204" pitchFamily="34" charset="0"/>
              </a:rPr>
              <a:t>BACK IN JACK!</a:t>
            </a:r>
          </a:p>
          <a:p>
            <a:pPr algn="just">
              <a:lnSpc>
                <a:spcPct val="150000"/>
              </a:lnSpc>
            </a:pPr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pt-BR" sz="1000" dirty="0">
                <a:solidFill>
                  <a:srgbClr val="777777"/>
                </a:solidFill>
                <a:latin typeface="Bookman Old Style" panose="02050604050505020204" pitchFamily="18" charset="0"/>
              </a:rPr>
              <a:t>DESCRIÇÃO DO EVENTO:</a:t>
            </a:r>
            <a:endParaRPr lang="pt-BR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Precisa de uma injeção de rock n' </a:t>
            </a:r>
            <a:r>
              <a:rPr lang="pt-B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roll</a:t>
            </a:r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 para renovar as energias e continuar a semana? Back in Jack chega com tudo no seu pub preferido, trazendo o melhor do rock n' </a:t>
            </a:r>
            <a:r>
              <a:rPr lang="pt-B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roll</a:t>
            </a:r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 do AC/DC, em clássicos como 'TNT', '</a:t>
            </a:r>
            <a:r>
              <a:rPr lang="pt-B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Shook</a:t>
            </a:r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 me all Night </a:t>
            </a:r>
            <a:r>
              <a:rPr lang="pt-B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', 'Back in Black’, </a:t>
            </a:r>
          </a:p>
          <a:p>
            <a:pPr algn="just"/>
            <a:endParaRPr lang="pt-BR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Local: Jack Rock Bar</a:t>
            </a:r>
          </a:p>
          <a:p>
            <a:pPr algn="just"/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Início: 23/07/2022 as 15:00Horas</a:t>
            </a:r>
          </a:p>
          <a:p>
            <a:pPr algn="just"/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Término: 23/07/2022 as 23;59 Horas</a:t>
            </a:r>
          </a:p>
          <a:p>
            <a:pPr algn="just"/>
            <a:endParaRPr lang="pt-BR" sz="1000" u="sng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u="sng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u="sng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04777" y="2282373"/>
            <a:ext cx="4815535" cy="4109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E1A178A1-6619-DB4D-A982-1A2331E784F2}"/>
              </a:ext>
            </a:extLst>
          </p:cNvPr>
          <p:cNvSpPr/>
          <p:nvPr/>
        </p:nvSpPr>
        <p:spPr>
          <a:xfrm>
            <a:off x="3274183" y="5780215"/>
            <a:ext cx="1723749" cy="453856"/>
          </a:xfrm>
          <a:prstGeom prst="roundRect">
            <a:avLst/>
          </a:prstGeom>
          <a:solidFill>
            <a:srgbClr val="531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29CBC5DC-D865-8758-6E56-9699CF27557E}"/>
              </a:ext>
            </a:extLst>
          </p:cNvPr>
          <p:cNvSpPr txBox="1"/>
          <p:nvPr/>
        </p:nvSpPr>
        <p:spPr>
          <a:xfrm>
            <a:off x="3493482" y="5863743"/>
            <a:ext cx="11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i="1" dirty="0">
                <a:solidFill>
                  <a:schemeClr val="bg1"/>
                </a:solidFill>
                <a:latin typeface="Century Schoolbook" panose="02040604050505020304" pitchFamily="18" charset="0"/>
                <a:cs typeface="BrowalliaUPC" panose="020B0502040204020203" pitchFamily="34" charset="-34"/>
              </a:rPr>
              <a:t>INGRESSOS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xmlns="" id="{334A93B5-2A58-E619-DB61-926FF1F10A7C}"/>
              </a:ext>
            </a:extLst>
          </p:cNvPr>
          <p:cNvSpPr/>
          <p:nvPr/>
        </p:nvSpPr>
        <p:spPr>
          <a:xfrm>
            <a:off x="5850092" y="5761293"/>
            <a:ext cx="1723749" cy="453856"/>
          </a:xfrm>
          <a:prstGeom prst="roundRect">
            <a:avLst/>
          </a:prstGeom>
          <a:solidFill>
            <a:srgbClr val="531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5FE7560D-2470-694C-20E7-F9163C35F650}"/>
              </a:ext>
            </a:extLst>
          </p:cNvPr>
          <p:cNvSpPr txBox="1"/>
          <p:nvPr/>
        </p:nvSpPr>
        <p:spPr>
          <a:xfrm>
            <a:off x="6154912" y="5844385"/>
            <a:ext cx="11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i="1" dirty="0">
                <a:solidFill>
                  <a:schemeClr val="bg1"/>
                </a:solidFill>
                <a:latin typeface="Century Schoolbook" panose="02040604050505020304" pitchFamily="18" charset="0"/>
                <a:cs typeface="BrowalliaUPC" panose="020B0502040204020203" pitchFamily="34" charset="-34"/>
              </a:rPr>
              <a:t>CHAT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CEB2D43B-5F96-3D83-CEE2-3BD667B9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926" y="2770565"/>
            <a:ext cx="1909938" cy="918565"/>
          </a:xfrm>
          <a:prstGeom prst="rect">
            <a:avLst/>
          </a:prstGeom>
        </p:spPr>
      </p:pic>
      <p:sp>
        <p:nvSpPr>
          <p:cNvPr id="41" name="CaixaDeTexto 40"/>
          <p:cNvSpPr txBox="1"/>
          <p:nvPr/>
        </p:nvSpPr>
        <p:spPr>
          <a:xfrm>
            <a:off x="6988306" y="1228400"/>
            <a:ext cx="944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PRODUTORES</a:t>
            </a: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34" y="181304"/>
            <a:ext cx="1524665" cy="96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CaixaDeTexto 46"/>
          <p:cNvSpPr txBox="1"/>
          <p:nvPr/>
        </p:nvSpPr>
        <p:spPr>
          <a:xfrm>
            <a:off x="3943753" y="997883"/>
            <a:ext cx="124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Belo Horizonte</a:t>
            </a: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909986" y="1178065"/>
            <a:ext cx="2292325" cy="24248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20" y="1204927"/>
            <a:ext cx="2125855" cy="193828"/>
          </a:xfrm>
          <a:prstGeom prst="rect">
            <a:avLst/>
          </a:prstGeom>
        </p:spPr>
      </p:pic>
      <p:sp>
        <p:nvSpPr>
          <p:cNvPr id="50" name="Retângulo de cantos arredondados 49"/>
          <p:cNvSpPr/>
          <p:nvPr/>
        </p:nvSpPr>
        <p:spPr>
          <a:xfrm>
            <a:off x="6903680" y="1268249"/>
            <a:ext cx="892530" cy="258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7080052" y="1267950"/>
            <a:ext cx="679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814812" y="1656791"/>
            <a:ext cx="7152238" cy="4164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954262" y="1726385"/>
            <a:ext cx="83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708321" y="1642091"/>
            <a:ext cx="142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i="1" dirty="0">
                <a:solidFill>
                  <a:schemeClr val="bg1"/>
                </a:solidFill>
              </a:rPr>
              <a:t>SUGERIR</a:t>
            </a:r>
          </a:p>
          <a:p>
            <a:pPr algn="ctr"/>
            <a:r>
              <a:rPr lang="pt-BR" sz="1200" b="1" i="1" dirty="0">
                <a:solidFill>
                  <a:schemeClr val="bg1"/>
                </a:solidFill>
              </a:rPr>
              <a:t>FESTA OU EVENTO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3281757" y="1652324"/>
            <a:ext cx="146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bg1"/>
                </a:solidFill>
              </a:rPr>
              <a:t>          SUGERIR</a:t>
            </a:r>
          </a:p>
          <a:p>
            <a:r>
              <a:rPr lang="pt-BR" sz="1200" b="1" i="1" dirty="0">
                <a:solidFill>
                  <a:schemeClr val="bg1"/>
                </a:solidFill>
              </a:rPr>
              <a:t> ESTABELECIMENTO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5066419" y="1642655"/>
            <a:ext cx="133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bg1"/>
                </a:solidFill>
              </a:rPr>
              <a:t>COMEMORAR ANIVERSÁRIO</a:t>
            </a:r>
          </a:p>
        </p:txBody>
      </p:sp>
      <p:cxnSp>
        <p:nvCxnSpPr>
          <p:cNvPr id="65" name="Conector reto 64"/>
          <p:cNvCxnSpPr/>
          <p:nvPr/>
        </p:nvCxnSpPr>
        <p:spPr>
          <a:xfrm>
            <a:off x="1681081" y="1653724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3166103" y="1651030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69758" y="1650888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6647171" y="1640047"/>
            <a:ext cx="111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bg1"/>
                </a:solidFill>
              </a:rPr>
              <a:t>     </a:t>
            </a:r>
            <a:r>
              <a:rPr lang="pt-BR" sz="1200" b="1" i="1" dirty="0" smtClean="0">
                <a:solidFill>
                  <a:schemeClr val="bg1"/>
                </a:solidFill>
              </a:rPr>
              <a:t>MUDAR LOCALIDADE</a:t>
            </a:r>
            <a:endParaRPr lang="pt-BR" sz="1200" b="1" i="1" dirty="0">
              <a:solidFill>
                <a:schemeClr val="bg1"/>
              </a:solidFill>
            </a:endParaRPr>
          </a:p>
        </p:txBody>
      </p:sp>
      <p:cxnSp>
        <p:nvCxnSpPr>
          <p:cNvPr id="69" name="Conector reto 68"/>
          <p:cNvCxnSpPr/>
          <p:nvPr/>
        </p:nvCxnSpPr>
        <p:spPr>
          <a:xfrm>
            <a:off x="6449814" y="1657667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82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846584" y="2285155"/>
            <a:ext cx="2052188" cy="29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837433" y="1922685"/>
            <a:ext cx="2052188" cy="29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66206" y="-391886"/>
            <a:ext cx="7380514" cy="7201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835985" y="3128572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835985" y="3136587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Pubs e Afins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840523" y="2726679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840523" y="2734694"/>
            <a:ext cx="184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Bares e Botecos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852007" y="1580729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852007" y="1588744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Festas e Eventos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837854" y="3929547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837854" y="3937562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Discotecas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35985" y="3531303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835985" y="3539318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Casas de Show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826908" y="4344776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826908" y="4352791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Alternativo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46542" y="1949735"/>
            <a:ext cx="178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Hoje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14812" y="2291784"/>
            <a:ext cx="178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Outras Datas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020393" y="1566976"/>
            <a:ext cx="480021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i="1" dirty="0">
                <a:latin typeface="Arial Black" panose="020B0A04020102020204" pitchFamily="34" charset="0"/>
              </a:rPr>
              <a:t>BAR DO ORLANDO</a:t>
            </a:r>
          </a:p>
          <a:p>
            <a:pPr algn="just">
              <a:lnSpc>
                <a:spcPct val="150000"/>
              </a:lnSpc>
            </a:pPr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pt-BR" sz="1000" dirty="0">
                <a:solidFill>
                  <a:srgbClr val="777777"/>
                </a:solidFill>
                <a:latin typeface="Bookman Old Style" panose="02050604050505020204" pitchFamily="18" charset="0"/>
              </a:rPr>
              <a:t>DESCRIÇÃO DO EVENTO:</a:t>
            </a:r>
            <a:endParaRPr lang="pt-BR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Precisa de uma injeção de rock n' </a:t>
            </a:r>
            <a:r>
              <a:rPr lang="pt-B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roll</a:t>
            </a:r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 para renovar as energias e continuar a semana? Back in Jack chega com tudo no seu pub preferido, trazendo o melhor do rock n' </a:t>
            </a:r>
            <a:r>
              <a:rPr lang="pt-B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roll</a:t>
            </a:r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 do AC/DC, em clássicos como 'TNT', '</a:t>
            </a:r>
            <a:r>
              <a:rPr lang="pt-B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Shook</a:t>
            </a:r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 me all Night </a:t>
            </a:r>
            <a:r>
              <a:rPr lang="pt-B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', 'Back in Black’, </a:t>
            </a:r>
          </a:p>
          <a:p>
            <a:pPr algn="just"/>
            <a:endParaRPr lang="pt-BR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Endereço: Rua </a:t>
            </a:r>
            <a:r>
              <a:rPr lang="pt-B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Silvianópolis</a:t>
            </a:r>
            <a:endParaRPr lang="pt-BR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Telefone: </a:t>
            </a:r>
            <a:endParaRPr lang="pt-BR" sz="1000" dirty="0">
              <a:solidFill>
                <a:srgbClr val="777777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45492" y="1588744"/>
            <a:ext cx="4815535" cy="5070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E1A178A1-6619-DB4D-A982-1A2331E784F2}"/>
              </a:ext>
            </a:extLst>
          </p:cNvPr>
          <p:cNvSpPr/>
          <p:nvPr/>
        </p:nvSpPr>
        <p:spPr>
          <a:xfrm>
            <a:off x="3241805" y="4849206"/>
            <a:ext cx="1723749" cy="453856"/>
          </a:xfrm>
          <a:prstGeom prst="roundRect">
            <a:avLst/>
          </a:prstGeom>
          <a:solidFill>
            <a:srgbClr val="531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29CBC5DC-D865-8758-6E56-9699CF27557E}"/>
              </a:ext>
            </a:extLst>
          </p:cNvPr>
          <p:cNvSpPr txBox="1"/>
          <p:nvPr/>
        </p:nvSpPr>
        <p:spPr>
          <a:xfrm>
            <a:off x="3493952" y="4884030"/>
            <a:ext cx="118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i="1" dirty="0">
                <a:solidFill>
                  <a:schemeClr val="bg1"/>
                </a:solidFill>
                <a:latin typeface="Century Schoolbook" panose="02040604050505020304" pitchFamily="18" charset="0"/>
                <a:cs typeface="BrowalliaUPC" panose="020B0502040204020203" pitchFamily="34" charset="-34"/>
              </a:rPr>
              <a:t>EVENTOS AGENDADOS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5FE7560D-2470-694C-20E7-F9163C35F650}"/>
              </a:ext>
            </a:extLst>
          </p:cNvPr>
          <p:cNvSpPr txBox="1"/>
          <p:nvPr/>
        </p:nvSpPr>
        <p:spPr>
          <a:xfrm>
            <a:off x="6122534" y="4913376"/>
            <a:ext cx="11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i="1" dirty="0">
                <a:solidFill>
                  <a:schemeClr val="bg1"/>
                </a:solidFill>
                <a:latin typeface="Century Schoolbook" panose="02040604050505020304" pitchFamily="18" charset="0"/>
                <a:cs typeface="BrowalliaUPC" panose="020B0502040204020203" pitchFamily="34" charset="-34"/>
              </a:rPr>
              <a:t>CHAT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12C4B258-B705-EF15-A0D9-9426DEDA3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870" y="2993697"/>
            <a:ext cx="1058957" cy="1870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2DC90C97-6555-C8AD-82E8-7924DD005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869" y="1992170"/>
            <a:ext cx="1992556" cy="890922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88C9DAE4-D6A5-20F1-93EE-23BFD2C56D07}"/>
              </a:ext>
            </a:extLst>
          </p:cNvPr>
          <p:cNvSpPr/>
          <p:nvPr/>
        </p:nvSpPr>
        <p:spPr>
          <a:xfrm>
            <a:off x="5812117" y="4849206"/>
            <a:ext cx="1723749" cy="453856"/>
          </a:xfrm>
          <a:prstGeom prst="roundRect">
            <a:avLst/>
          </a:prstGeom>
          <a:solidFill>
            <a:srgbClr val="531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8E903024-DEEF-04C4-004E-2D137E381006}"/>
              </a:ext>
            </a:extLst>
          </p:cNvPr>
          <p:cNvSpPr txBox="1"/>
          <p:nvPr/>
        </p:nvSpPr>
        <p:spPr>
          <a:xfrm>
            <a:off x="6064264" y="4884030"/>
            <a:ext cx="118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i="1" dirty="0">
                <a:solidFill>
                  <a:schemeClr val="bg1"/>
                </a:solidFill>
                <a:latin typeface="Century Schoolbook" panose="02040604050505020304" pitchFamily="18" charset="0"/>
                <a:cs typeface="BrowalliaUPC" panose="020B0502040204020203" pitchFamily="34" charset="-34"/>
              </a:rPr>
              <a:t>FOTOS </a:t>
            </a:r>
          </a:p>
          <a:p>
            <a:pPr algn="ctr"/>
            <a:r>
              <a:rPr lang="pt-BR" sz="1000" b="1" i="1" dirty="0">
                <a:solidFill>
                  <a:schemeClr val="bg1"/>
                </a:solidFill>
                <a:latin typeface="Century Schoolbook" panose="02040604050505020304" pitchFamily="18" charset="0"/>
                <a:cs typeface="BrowalliaUPC" panose="020B0502040204020203" pitchFamily="34" charset="-34"/>
              </a:rPr>
              <a:t>DO LOCAL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xmlns="" id="{D2592A3A-4F24-317C-4C89-AC01E55732B6}"/>
              </a:ext>
            </a:extLst>
          </p:cNvPr>
          <p:cNvSpPr/>
          <p:nvPr/>
        </p:nvSpPr>
        <p:spPr>
          <a:xfrm>
            <a:off x="3241805" y="5442346"/>
            <a:ext cx="1723749" cy="453856"/>
          </a:xfrm>
          <a:prstGeom prst="roundRect">
            <a:avLst/>
          </a:prstGeom>
          <a:solidFill>
            <a:srgbClr val="531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F6C90807-91EF-52CD-D168-7061A663D771}"/>
              </a:ext>
            </a:extLst>
          </p:cNvPr>
          <p:cNvSpPr txBox="1"/>
          <p:nvPr/>
        </p:nvSpPr>
        <p:spPr>
          <a:xfrm>
            <a:off x="3493952" y="5537294"/>
            <a:ext cx="1180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i="1" dirty="0">
                <a:solidFill>
                  <a:schemeClr val="bg1"/>
                </a:solidFill>
                <a:latin typeface="Century Schoolbook" panose="02040604050505020304" pitchFamily="18" charset="0"/>
                <a:cs typeface="BrowalliaUPC" panose="020B0502040204020203" pitchFamily="34" charset="-34"/>
              </a:rPr>
              <a:t>JUCKEBOX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E24CA35C-D7A4-76D8-CC3C-68910E2921DD}"/>
              </a:ext>
            </a:extLst>
          </p:cNvPr>
          <p:cNvSpPr txBox="1"/>
          <p:nvPr/>
        </p:nvSpPr>
        <p:spPr>
          <a:xfrm>
            <a:off x="6122534" y="5506516"/>
            <a:ext cx="11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i="1" dirty="0">
                <a:solidFill>
                  <a:schemeClr val="bg1"/>
                </a:solidFill>
                <a:latin typeface="Century Schoolbook" panose="02040604050505020304" pitchFamily="18" charset="0"/>
                <a:cs typeface="BrowalliaUPC" panose="020B0502040204020203" pitchFamily="34" charset="-34"/>
              </a:rPr>
              <a:t>CHAT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xmlns="" id="{CB47BC3A-87BE-BA7D-1692-210CA511A0B3}"/>
              </a:ext>
            </a:extLst>
          </p:cNvPr>
          <p:cNvSpPr/>
          <p:nvPr/>
        </p:nvSpPr>
        <p:spPr>
          <a:xfrm>
            <a:off x="5812117" y="5442346"/>
            <a:ext cx="1723749" cy="453856"/>
          </a:xfrm>
          <a:prstGeom prst="roundRect">
            <a:avLst/>
          </a:prstGeom>
          <a:solidFill>
            <a:srgbClr val="531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2FF0E857-6791-97DA-062C-A323BAE3AA04}"/>
              </a:ext>
            </a:extLst>
          </p:cNvPr>
          <p:cNvSpPr txBox="1"/>
          <p:nvPr/>
        </p:nvSpPr>
        <p:spPr>
          <a:xfrm>
            <a:off x="5969774" y="5477170"/>
            <a:ext cx="1274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i="1" dirty="0">
                <a:solidFill>
                  <a:schemeClr val="bg1"/>
                </a:solidFill>
                <a:latin typeface="Century Schoolbook" panose="02040604050505020304" pitchFamily="18" charset="0"/>
                <a:cs typeface="BrowalliaUPC" panose="020B0502040204020203" pitchFamily="34" charset="-34"/>
              </a:rPr>
              <a:t>AVALIAÇÕES E COMENTARIOS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xmlns="" id="{548F8CA0-C92B-9754-9FBE-D46952E8B262}"/>
              </a:ext>
            </a:extLst>
          </p:cNvPr>
          <p:cNvSpPr/>
          <p:nvPr/>
        </p:nvSpPr>
        <p:spPr>
          <a:xfrm>
            <a:off x="3280363" y="6048993"/>
            <a:ext cx="1723749" cy="453856"/>
          </a:xfrm>
          <a:prstGeom prst="roundRect">
            <a:avLst/>
          </a:prstGeom>
          <a:solidFill>
            <a:srgbClr val="531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xmlns="" id="{238994F9-431A-585B-8F86-722553A52674}"/>
              </a:ext>
            </a:extLst>
          </p:cNvPr>
          <p:cNvSpPr txBox="1"/>
          <p:nvPr/>
        </p:nvSpPr>
        <p:spPr>
          <a:xfrm>
            <a:off x="3532510" y="6083817"/>
            <a:ext cx="118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i="1" dirty="0">
                <a:solidFill>
                  <a:schemeClr val="bg1"/>
                </a:solidFill>
                <a:latin typeface="Century Schoolbook" panose="02040604050505020304" pitchFamily="18" charset="0"/>
                <a:cs typeface="BrowalliaUPC" panose="020B0502040204020203" pitchFamily="34" charset="-34"/>
              </a:rPr>
              <a:t>CARDÁPIO DIGITAL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xmlns="" id="{4F4316B6-2DEA-4DD7-825B-A2FB8784ABBC}"/>
              </a:ext>
            </a:extLst>
          </p:cNvPr>
          <p:cNvSpPr txBox="1"/>
          <p:nvPr/>
        </p:nvSpPr>
        <p:spPr>
          <a:xfrm>
            <a:off x="6161092" y="6113163"/>
            <a:ext cx="11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i="1" dirty="0">
                <a:solidFill>
                  <a:schemeClr val="bg1"/>
                </a:solidFill>
                <a:latin typeface="Century Schoolbook" panose="02040604050505020304" pitchFamily="18" charset="0"/>
                <a:cs typeface="BrowalliaUPC" panose="020B0502040204020203" pitchFamily="34" charset="-34"/>
              </a:rPr>
              <a:t>CHAT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xmlns="" id="{8003E0D8-6E21-28C6-9770-AAD5B6CBAA53}"/>
              </a:ext>
            </a:extLst>
          </p:cNvPr>
          <p:cNvSpPr/>
          <p:nvPr/>
        </p:nvSpPr>
        <p:spPr>
          <a:xfrm>
            <a:off x="5850675" y="6048993"/>
            <a:ext cx="1723749" cy="453856"/>
          </a:xfrm>
          <a:prstGeom prst="roundRect">
            <a:avLst/>
          </a:prstGeom>
          <a:solidFill>
            <a:srgbClr val="531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xmlns="" id="{3C0E4701-ED6D-B4A9-8AB1-112FBDD5B231}"/>
              </a:ext>
            </a:extLst>
          </p:cNvPr>
          <p:cNvSpPr txBox="1"/>
          <p:nvPr/>
        </p:nvSpPr>
        <p:spPr>
          <a:xfrm>
            <a:off x="6097830" y="6140706"/>
            <a:ext cx="1180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i="1" dirty="0">
                <a:solidFill>
                  <a:schemeClr val="bg1"/>
                </a:solidFill>
                <a:latin typeface="Century Schoolbook" panose="02040604050505020304" pitchFamily="18" charset="0"/>
                <a:cs typeface="BrowalliaUPC" panose="020B0502040204020203" pitchFamily="34" charset="-34"/>
              </a:rPr>
              <a:t>SITE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6916974" y="601786"/>
            <a:ext cx="944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PRODUTORES</a:t>
            </a: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421" y="-348382"/>
            <a:ext cx="1244200" cy="7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CaixaDeTexto 98"/>
          <p:cNvSpPr txBox="1"/>
          <p:nvPr/>
        </p:nvSpPr>
        <p:spPr>
          <a:xfrm>
            <a:off x="3872421" y="371269"/>
            <a:ext cx="124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Belo Horizonte</a:t>
            </a: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838654" y="551451"/>
            <a:ext cx="2292325" cy="24248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1" name="Imagem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88" y="578313"/>
            <a:ext cx="2125855" cy="193828"/>
          </a:xfrm>
          <a:prstGeom prst="rect">
            <a:avLst/>
          </a:prstGeom>
        </p:spPr>
      </p:pic>
      <p:sp>
        <p:nvSpPr>
          <p:cNvPr id="102" name="Retângulo de cantos arredondados 101"/>
          <p:cNvSpPr/>
          <p:nvPr/>
        </p:nvSpPr>
        <p:spPr>
          <a:xfrm>
            <a:off x="6832348" y="641635"/>
            <a:ext cx="892530" cy="258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/>
          <p:cNvSpPr txBox="1"/>
          <p:nvPr/>
        </p:nvSpPr>
        <p:spPr>
          <a:xfrm>
            <a:off x="7008720" y="641336"/>
            <a:ext cx="679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743480" y="1030177"/>
            <a:ext cx="7152238" cy="4164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CaixaDeTexto 104"/>
          <p:cNvSpPr txBox="1"/>
          <p:nvPr/>
        </p:nvSpPr>
        <p:spPr>
          <a:xfrm>
            <a:off x="882930" y="1099771"/>
            <a:ext cx="83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1636989" y="1015477"/>
            <a:ext cx="142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i="1" dirty="0">
                <a:solidFill>
                  <a:schemeClr val="bg1"/>
                </a:solidFill>
              </a:rPr>
              <a:t>SUGERIR</a:t>
            </a:r>
          </a:p>
          <a:p>
            <a:pPr algn="ctr"/>
            <a:r>
              <a:rPr lang="pt-BR" sz="1200" b="1" i="1" dirty="0">
                <a:solidFill>
                  <a:schemeClr val="bg1"/>
                </a:solidFill>
              </a:rPr>
              <a:t>FESTA OU EVENTO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3210425" y="1025710"/>
            <a:ext cx="146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bg1"/>
                </a:solidFill>
              </a:rPr>
              <a:t>          SUGERIR</a:t>
            </a:r>
          </a:p>
          <a:p>
            <a:r>
              <a:rPr lang="pt-BR" sz="1200" b="1" i="1" dirty="0">
                <a:solidFill>
                  <a:schemeClr val="bg1"/>
                </a:solidFill>
              </a:rPr>
              <a:t> ESTABELECIMENTO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4995087" y="1016041"/>
            <a:ext cx="133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bg1"/>
                </a:solidFill>
              </a:rPr>
              <a:t>COMEMORAR ANIVERSÁRIO</a:t>
            </a:r>
          </a:p>
        </p:txBody>
      </p:sp>
      <p:cxnSp>
        <p:nvCxnSpPr>
          <p:cNvPr id="109" name="Conector reto 108"/>
          <p:cNvCxnSpPr/>
          <p:nvPr/>
        </p:nvCxnSpPr>
        <p:spPr>
          <a:xfrm>
            <a:off x="1609749" y="1027110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>
            <a:off x="3094771" y="1024416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>
            <a:off x="4798426" y="1024274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/>
          <p:cNvSpPr txBox="1"/>
          <p:nvPr/>
        </p:nvSpPr>
        <p:spPr>
          <a:xfrm>
            <a:off x="6575839" y="1013433"/>
            <a:ext cx="111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bg1"/>
                </a:solidFill>
              </a:rPr>
              <a:t>     </a:t>
            </a:r>
            <a:r>
              <a:rPr lang="pt-BR" sz="1200" b="1" i="1" dirty="0" smtClean="0">
                <a:solidFill>
                  <a:schemeClr val="bg1"/>
                </a:solidFill>
              </a:rPr>
              <a:t>MUDAR LOCALIDADE</a:t>
            </a:r>
            <a:endParaRPr lang="pt-BR" sz="1200" b="1" i="1" dirty="0">
              <a:solidFill>
                <a:schemeClr val="bg1"/>
              </a:solidFill>
            </a:endParaRPr>
          </a:p>
        </p:txBody>
      </p:sp>
      <p:cxnSp>
        <p:nvCxnSpPr>
          <p:cNvPr id="113" name="Conector reto 112"/>
          <p:cNvCxnSpPr/>
          <p:nvPr/>
        </p:nvCxnSpPr>
        <p:spPr>
          <a:xfrm>
            <a:off x="6378482" y="1031053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4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896569" y="3001379"/>
            <a:ext cx="2052188" cy="29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887418" y="2638909"/>
            <a:ext cx="2052188" cy="29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814812" y="162961"/>
            <a:ext cx="7152238" cy="6382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6903680" y="1268249"/>
            <a:ext cx="892530" cy="258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7080052" y="1267950"/>
            <a:ext cx="679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885970" y="3844796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885970" y="3852811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Pubs e Afins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890508" y="3442903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890508" y="3450918"/>
            <a:ext cx="184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Bares e Botecos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901992" y="2296953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901992" y="2304968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Festas e Eventos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887839" y="4645771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887839" y="4653786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Discotecas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85970" y="4247527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885970" y="4255542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Casas de Show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814812" y="1656791"/>
            <a:ext cx="7152238" cy="4164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954262" y="1726385"/>
            <a:ext cx="83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869610" y="1727573"/>
            <a:ext cx="156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SUGERIR EVENTO</a:t>
            </a: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93" y="252463"/>
            <a:ext cx="1524665" cy="96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tângulo 42"/>
          <p:cNvSpPr/>
          <p:nvPr/>
        </p:nvSpPr>
        <p:spPr>
          <a:xfrm>
            <a:off x="876893" y="5061000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876893" y="5069015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Alternativo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353088" y="1740851"/>
            <a:ext cx="2031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SUGERIR ESTABELECIMENTO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467561" y="1740851"/>
            <a:ext cx="133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FALE CONOSCO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6034" y="1066349"/>
            <a:ext cx="167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Belo Horizonte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96527" y="2665959"/>
            <a:ext cx="178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Hoje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64797" y="3008008"/>
            <a:ext cx="178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Outras Datas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1676894" y="1719384"/>
            <a:ext cx="1314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MINHA AGENDA</a:t>
            </a:r>
          </a:p>
        </p:txBody>
      </p:sp>
      <p:cxnSp>
        <p:nvCxnSpPr>
          <p:cNvPr id="84" name="Conector reto 83"/>
          <p:cNvCxnSpPr/>
          <p:nvPr/>
        </p:nvCxnSpPr>
        <p:spPr>
          <a:xfrm>
            <a:off x="3007466" y="1655280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1681081" y="1653724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4309361" y="1653724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>
            <a:off x="6339127" y="1661331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909986" y="1178065"/>
            <a:ext cx="2292325" cy="24248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20" y="1204927"/>
            <a:ext cx="2125855" cy="1938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396" y="2804458"/>
            <a:ext cx="2249059" cy="231249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917713" y="2282373"/>
            <a:ext cx="347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SELECIONE A DATA DO EVENTO</a:t>
            </a:r>
          </a:p>
        </p:txBody>
      </p:sp>
    </p:spTree>
    <p:extLst>
      <p:ext uri="{BB962C8B-B14F-4D97-AF65-F5344CB8AC3E}">
        <p14:creationId xmlns:p14="http://schemas.microsoft.com/office/powerpoint/2010/main" val="243933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3400991" y="4784269"/>
            <a:ext cx="1909938" cy="162177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>
            <a:off x="5740319" y="4774956"/>
            <a:ext cx="1909938" cy="162177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5770302" y="2958209"/>
            <a:ext cx="1909938" cy="162177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896569" y="3001379"/>
            <a:ext cx="2052188" cy="29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887418" y="2638909"/>
            <a:ext cx="2052188" cy="29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814812" y="83977"/>
            <a:ext cx="7152238" cy="6461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934736" y="1087663"/>
            <a:ext cx="892530" cy="258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6111108" y="1087364"/>
            <a:ext cx="679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885970" y="3844796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885970" y="3852811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Pubs e Afins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890508" y="3442903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890508" y="3450918"/>
            <a:ext cx="184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Bares e Botecos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901992" y="2296953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901992" y="2304968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Festas e Eventos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7038291" y="1087663"/>
            <a:ext cx="944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PRODUTORES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887839" y="4645771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887839" y="4653786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Discotecas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85970" y="4247527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885970" y="4255542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Casas de Show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864797" y="1516054"/>
            <a:ext cx="7152238" cy="4164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1004247" y="1585648"/>
            <a:ext cx="83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919595" y="1586836"/>
            <a:ext cx="156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SUGERIR EVENTO</a:t>
            </a: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978" y="111726"/>
            <a:ext cx="1524665" cy="96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etângulo de cantos arredondados 40"/>
          <p:cNvSpPr/>
          <p:nvPr/>
        </p:nvSpPr>
        <p:spPr>
          <a:xfrm>
            <a:off x="6977767" y="1084930"/>
            <a:ext cx="892530" cy="258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6967426" y="1084631"/>
            <a:ext cx="1014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</a:rPr>
              <a:t>PRODUTORES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876893" y="5061000"/>
            <a:ext cx="2052188" cy="299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876893" y="5069015"/>
            <a:ext cx="202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Alternativo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403073" y="1600114"/>
            <a:ext cx="2031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SUGERIR ESTABELECIMENTO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517546" y="1600114"/>
            <a:ext cx="133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FALE CONOSCO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66019" y="925612"/>
            <a:ext cx="167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Belo Horizonte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96527" y="2665959"/>
            <a:ext cx="178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Hoje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64797" y="3008008"/>
            <a:ext cx="178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Outras Datas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00426" y="2958209"/>
            <a:ext cx="1909938" cy="162177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6" y="2977275"/>
            <a:ext cx="1909938" cy="9185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390850" y="4148713"/>
            <a:ext cx="1507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/>
              <a:t>Data: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Hoje</a:t>
            </a:r>
            <a:r>
              <a:rPr lang="pt-BR" sz="1000" i="1" dirty="0"/>
              <a:t> -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22:00 horas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390850" y="4323034"/>
            <a:ext cx="1507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/>
              <a:t>Local: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Jack Rock Bar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402389" y="3923554"/>
            <a:ext cx="154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1">
                    <a:lumMod val="75000"/>
                  </a:schemeClr>
                </a:solidFill>
              </a:rPr>
              <a:t>BACK IN JACK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5742227" y="4149862"/>
            <a:ext cx="1777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/>
              <a:t>Data: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Hoje </a:t>
            </a:r>
            <a:r>
              <a:rPr lang="pt-BR" sz="1000" i="1" dirty="0"/>
              <a:t>-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22:00 horas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5740319" y="4307345"/>
            <a:ext cx="1507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/>
              <a:t>Local: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Matrix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5751802" y="3879801"/>
            <a:ext cx="190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1">
                    <a:lumMod val="75000"/>
                  </a:schemeClr>
                </a:solidFill>
              </a:rPr>
              <a:t>UMA NOCHE EN HABANA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3400425" y="5983938"/>
            <a:ext cx="1785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/>
              <a:t>Data: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Hoje</a:t>
            </a:r>
            <a:r>
              <a:rPr lang="pt-BR" sz="1000" i="1" dirty="0"/>
              <a:t> -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23:30 horas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3400426" y="6158259"/>
            <a:ext cx="1507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/>
              <a:t>Local: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Jack Rock Bar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3402389" y="5746150"/>
            <a:ext cx="154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1">
                    <a:lumMod val="75000"/>
                  </a:schemeClr>
                </a:solidFill>
              </a:rPr>
              <a:t>BAILE PRAIANUS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5737585" y="6014444"/>
            <a:ext cx="1507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/>
              <a:t>Data: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Hoje</a:t>
            </a:r>
            <a:r>
              <a:rPr lang="pt-BR" sz="1000" i="1" dirty="0"/>
              <a:t> -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22:15 horas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5737585" y="6188765"/>
            <a:ext cx="1507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/>
              <a:t>Local: </a:t>
            </a:r>
            <a:r>
              <a:rPr lang="pt-B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Jack Rock Bar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5751802" y="5763747"/>
            <a:ext cx="154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1">
                    <a:lumMod val="75000"/>
                  </a:schemeClr>
                </a:solidFill>
              </a:rPr>
              <a:t>BLACKFUNBREGA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186" y="2962246"/>
            <a:ext cx="1769171" cy="92724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812" y="4801671"/>
            <a:ext cx="1664942" cy="94546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567" y="4820300"/>
            <a:ext cx="1705447" cy="956945"/>
          </a:xfrm>
          <a:prstGeom prst="rect">
            <a:avLst/>
          </a:prstGeom>
        </p:spPr>
      </p:pic>
      <p:sp>
        <p:nvSpPr>
          <p:cNvPr id="76" name="CaixaDeTexto 75"/>
          <p:cNvSpPr txBox="1"/>
          <p:nvPr/>
        </p:nvSpPr>
        <p:spPr>
          <a:xfrm>
            <a:off x="1726879" y="1578647"/>
            <a:ext cx="1314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MINHA AGENDA</a:t>
            </a:r>
          </a:p>
        </p:txBody>
      </p:sp>
      <p:cxnSp>
        <p:nvCxnSpPr>
          <p:cNvPr id="84" name="Conector reto 83"/>
          <p:cNvCxnSpPr/>
          <p:nvPr/>
        </p:nvCxnSpPr>
        <p:spPr>
          <a:xfrm>
            <a:off x="3057451" y="1514543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1731066" y="1512987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4359346" y="1512987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>
            <a:off x="6389112" y="1520594"/>
            <a:ext cx="1393" cy="426423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3281837" y="2557928"/>
            <a:ext cx="2292325" cy="24248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5071" y="2584790"/>
            <a:ext cx="2125855" cy="1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5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91840" y="391886"/>
            <a:ext cx="2364377" cy="1306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997233" y="391886"/>
            <a:ext cx="9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60" name="Retângulo 59"/>
          <p:cNvSpPr/>
          <p:nvPr/>
        </p:nvSpPr>
        <p:spPr>
          <a:xfrm>
            <a:off x="3247207" y="2581308"/>
            <a:ext cx="2364377" cy="1306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3952599" y="2673529"/>
            <a:ext cx="9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Cidade</a:t>
            </a:r>
            <a:endParaRPr lang="pt-BR" dirty="0"/>
          </a:p>
        </p:txBody>
      </p:sp>
      <p:sp>
        <p:nvSpPr>
          <p:cNvPr id="62" name="Retângulo 61"/>
          <p:cNvSpPr/>
          <p:nvPr/>
        </p:nvSpPr>
        <p:spPr>
          <a:xfrm>
            <a:off x="3291840" y="4889079"/>
            <a:ext cx="2364377" cy="1306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4123507" y="4973592"/>
            <a:ext cx="77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Local</a:t>
            </a:r>
            <a:endParaRPr lang="pt-BR" dirty="0"/>
          </a:p>
        </p:txBody>
      </p:sp>
      <p:sp>
        <p:nvSpPr>
          <p:cNvPr id="69" name="Retângulo 68"/>
          <p:cNvSpPr/>
          <p:nvPr/>
        </p:nvSpPr>
        <p:spPr>
          <a:xfrm>
            <a:off x="6522720" y="4897786"/>
            <a:ext cx="2364377" cy="1306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7186747" y="4932619"/>
            <a:ext cx="103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Eventos</a:t>
            </a:r>
            <a:endParaRPr lang="pt-BR" dirty="0"/>
          </a:p>
        </p:txBody>
      </p:sp>
      <p:sp>
        <p:nvSpPr>
          <p:cNvPr id="81" name="Retângulo 80"/>
          <p:cNvSpPr/>
          <p:nvPr/>
        </p:nvSpPr>
        <p:spPr>
          <a:xfrm>
            <a:off x="34833" y="4889079"/>
            <a:ext cx="2364377" cy="1306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322215" y="4968459"/>
            <a:ext cx="17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Estabelecimento</a:t>
            </a:r>
            <a:endParaRPr lang="pt-BR" dirty="0"/>
          </a:p>
        </p:txBody>
      </p:sp>
      <p:sp>
        <p:nvSpPr>
          <p:cNvPr id="89" name="Retângulo 88"/>
          <p:cNvSpPr/>
          <p:nvPr/>
        </p:nvSpPr>
        <p:spPr>
          <a:xfrm>
            <a:off x="6522720" y="1695378"/>
            <a:ext cx="2364377" cy="1306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/>
          <p:cNvSpPr txBox="1"/>
          <p:nvPr/>
        </p:nvSpPr>
        <p:spPr>
          <a:xfrm>
            <a:off x="7393576" y="1743275"/>
            <a:ext cx="62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Chat</a:t>
            </a:r>
            <a:endParaRPr lang="pt-BR" dirty="0"/>
          </a:p>
        </p:txBody>
      </p:sp>
      <p:sp>
        <p:nvSpPr>
          <p:cNvPr id="91" name="Retângulo 90"/>
          <p:cNvSpPr/>
          <p:nvPr/>
        </p:nvSpPr>
        <p:spPr>
          <a:xfrm>
            <a:off x="97971" y="1743275"/>
            <a:ext cx="2364377" cy="1306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/>
          <p:cNvSpPr txBox="1"/>
          <p:nvPr/>
        </p:nvSpPr>
        <p:spPr>
          <a:xfrm>
            <a:off x="496389" y="179117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Comentário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508862" y="1671428"/>
            <a:ext cx="0" cy="9098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endCxn id="62" idx="0"/>
          </p:cNvCxnSpPr>
          <p:nvPr/>
        </p:nvCxnSpPr>
        <p:spPr>
          <a:xfrm>
            <a:off x="4474027" y="3887593"/>
            <a:ext cx="2" cy="10014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stCxn id="62" idx="3"/>
            <a:endCxn id="69" idx="1"/>
          </p:cNvCxnSpPr>
          <p:nvPr/>
        </p:nvCxnSpPr>
        <p:spPr>
          <a:xfrm>
            <a:off x="5656217" y="5542222"/>
            <a:ext cx="866503" cy="87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89" idx="2"/>
            <a:endCxn id="69" idx="0"/>
          </p:cNvCxnSpPr>
          <p:nvPr/>
        </p:nvCxnSpPr>
        <p:spPr>
          <a:xfrm>
            <a:off x="7704909" y="3001663"/>
            <a:ext cx="0" cy="18961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>
            <a:off x="1243147" y="3036496"/>
            <a:ext cx="26126" cy="18874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 flipV="1">
            <a:off x="2376894" y="5529558"/>
            <a:ext cx="937262" cy="126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>
            <a:off x="1188720" y="1015217"/>
            <a:ext cx="1" cy="757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4" idx="1"/>
          </p:cNvCxnSpPr>
          <p:nvPr/>
        </p:nvCxnSpPr>
        <p:spPr>
          <a:xfrm flipH="1" flipV="1">
            <a:off x="1188720" y="1045028"/>
            <a:ext cx="210312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flipH="1">
            <a:off x="5611584" y="1015217"/>
            <a:ext cx="2093323" cy="16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>
            <a:off x="7702731" y="980384"/>
            <a:ext cx="1" cy="6972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/>
          <p:cNvSpPr txBox="1"/>
          <p:nvPr/>
        </p:nvSpPr>
        <p:spPr>
          <a:xfrm>
            <a:off x="3136176" y="-460554"/>
            <a:ext cx="30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ESQUEMA DAS ENTIDADES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32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32209</TotalTime>
  <Words>470</Words>
  <Application>Microsoft Office PowerPoint</Application>
  <PresentationFormat>Apresentação na tela (4:3)</PresentationFormat>
  <Paragraphs>169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Bookman Old Style</vt:lpstr>
      <vt:lpstr>BrowalliaUPC</vt:lpstr>
      <vt:lpstr>Calibri</vt:lpstr>
      <vt:lpstr>Calibri Light</vt:lpstr>
      <vt:lpstr>Century Schoolbook</vt:lpstr>
      <vt:lpstr>Comic Sans MS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CEMIG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Ricardo Barbosa</dc:creator>
  <cp:lastModifiedBy>COTEMIG</cp:lastModifiedBy>
  <cp:revision>948</cp:revision>
  <dcterms:created xsi:type="dcterms:W3CDTF">2016-07-27T15:59:51Z</dcterms:created>
  <dcterms:modified xsi:type="dcterms:W3CDTF">2022-10-07T01:30:44Z</dcterms:modified>
</cp:coreProperties>
</file>