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7F5FF72-D467-45AC-A524-6B4E0133EE8C}">
  <a:tblStyle styleId="{A7F5FF72-D467-45AC-A524-6B4E0133EE8C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Security Tools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	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Subnetting with router firewall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Security Onion IDS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TMG firewall with routing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Alfred CISY Hospital</a:t>
            </a:r>
          </a:p>
        </p:txBody>
      </p:sp>
      <p:graphicFrame>
        <p:nvGraphicFramePr>
          <p:cNvPr id="35" name="Shape 35"/>
          <p:cNvGraphicFramePr/>
          <p:nvPr/>
        </p:nvGraphicFramePr>
        <p:xfrm>
          <a:off x="243950" y="13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{A7F5FF72-D467-45AC-A524-6B4E0133EE8C}</a:tableStyleId>
              </a:tblPr>
              <a:tblGrid>
                <a:gridCol w="4216625"/>
                <a:gridCol w="4216625"/>
              </a:tblGrid>
              <a:tr h="4729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Employees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200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421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Services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AD DS, Web sites, File sharing, Email Server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</a:tr>
              <a:tr h="5991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Internal to External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connection</a:t>
                      </a:r>
                      <a:r>
                        <a:rPr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Outside connection is provided by using Cisco router NAT</a:t>
                      </a:r>
                    </a:p>
                  </a:txBody>
                  <a:tcPr marT="91425" marB="91425" marR="91425" marL="91425"/>
                </a:tc>
              </a:tr>
              <a:tr h="44455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External to internal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</a:t>
                      </a: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Access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none, with the exception of the web server</a:t>
                      </a:r>
                    </a:p>
                  </a:txBody>
                  <a:tcPr marT="91425" marB="91425" marR="91425" marL="91425"/>
                </a:tc>
              </a:tr>
              <a:tr h="6652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Internal Network Access</a:t>
                      </a:r>
                      <a:r>
                        <a:rPr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: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Internal users IP addresses are assigned using DHCP. While server IP addresses are assigned manualy</a:t>
                      </a:r>
                    </a:p>
                  </a:txBody>
                  <a:tcPr marT="91425" marB="91425" marR="91425" marL="91425"/>
                </a:tc>
              </a:tr>
              <a:tr h="596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2A2A2A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Allowed Network Service and Protocol and Ports: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Web services: HTTP, HTTPS, Port 80, Port 443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DNS - port 53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537"/>
            <a:ext cx="8836325" cy="49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Layers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47000" y="1423424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Ring 1: Internet Edge</a:t>
            </a:r>
          </a:p>
          <a:p>
            <a:pPr indent="-228600" lvl="0" marL="1371600" rtl="0">
              <a:spcBef>
                <a:spcPts val="0"/>
              </a:spcBef>
              <a:buSzPct val="100000"/>
            </a:pPr>
            <a:r>
              <a:rPr lang="en" sz="2400"/>
              <a:t>ASA Firewall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Ring 2: Backbone Edge</a:t>
            </a:r>
          </a:p>
          <a:p>
            <a:pPr indent="-228600" lvl="0" marL="1371600" rtl="0">
              <a:spcBef>
                <a:spcPts val="0"/>
              </a:spcBef>
              <a:buSzPct val="100000"/>
            </a:pPr>
            <a:r>
              <a:rPr lang="en" sz="2400"/>
              <a:t>NIDS Security Onion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Ring 3: Asset Network Edge</a:t>
            </a:r>
          </a:p>
          <a:p>
            <a:pPr indent="-228600" lvl="0" marL="1371600" rtl="0">
              <a:spcBef>
                <a:spcPts val="0"/>
              </a:spcBef>
              <a:buSzPct val="100000"/>
            </a:pPr>
            <a:r>
              <a:rPr lang="en" sz="2400"/>
              <a:t>TMG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Ring 4: Host Based Security 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		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sz="2400"/>
              <a:t>Snorby NMAP Detection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434875"/>
            <a:ext cx="8229600" cy="349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249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293900" y="1559650"/>
            <a:ext cx="3208499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NMap scan from the web server detected by snorby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25"/>
            <a:ext cx="8939025" cy="58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TMG firewall 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237" y="1460500"/>
            <a:ext cx="5687524" cy="33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TMG Firewall Policy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4350"/>
            <a:ext cx="5941825" cy="26594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399025" y="1524000"/>
            <a:ext cx="2287800" cy="326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allows clients to access services the use protocols : HTTP, HTTPS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TMG Web Access Policy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0700"/>
            <a:ext cx="3901749" cy="234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625" y="1460500"/>
            <a:ext cx="4127199" cy="26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