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2" r:id="rId4"/>
    <p:sldId id="263"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08" autoAdjust="0"/>
  </p:normalViewPr>
  <p:slideViewPr>
    <p:cSldViewPr snapToGrid="0" snapToObjects="1">
      <p:cViewPr varScale="1">
        <p:scale>
          <a:sx n="92" d="100"/>
          <a:sy n="92"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37270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275973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239176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415680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0C52DC-0E06-834D-96AD-7322B3778D4E}"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860108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0C52DC-0E06-834D-96AD-7322B3778D4E}"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158521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C52DC-0E06-834D-96AD-7322B3778D4E}" type="datetimeFigureOut">
              <a:rPr lang="en-US" smtClean="0"/>
              <a:t>8/26/15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324990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0C52DC-0E06-834D-96AD-7322B3778D4E}" type="datetimeFigureOut">
              <a:rPr lang="en-US" smtClean="0"/>
              <a:t>8/26/15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202772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0C52DC-0E06-834D-96AD-7322B3778D4E}" type="datetimeFigureOut">
              <a:rPr lang="en-US" smtClean="0"/>
              <a:t>8/26/15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340392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C52DC-0E06-834D-96AD-7322B3778D4E}"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2313019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C52DC-0E06-834D-96AD-7322B3778D4E}"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B59B4-8EAE-2C41-A422-6F533DA4B258}" type="slidenum">
              <a:rPr lang="en-US" smtClean="0"/>
              <a:t>‹#›</a:t>
            </a:fld>
            <a:endParaRPr lang="en-US"/>
          </a:p>
        </p:txBody>
      </p:sp>
    </p:spTree>
    <p:extLst>
      <p:ext uri="{BB962C8B-B14F-4D97-AF65-F5344CB8AC3E}">
        <p14:creationId xmlns:p14="http://schemas.microsoft.com/office/powerpoint/2010/main" val="359323069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C52DC-0E06-834D-96AD-7322B3778D4E}" type="datetimeFigureOut">
              <a:rPr lang="en-US" smtClean="0"/>
              <a:t>8/26/15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B59B4-8EAE-2C41-A422-6F533DA4B258}" type="slidenum">
              <a:rPr lang="en-US" smtClean="0"/>
              <a:t>‹#›</a:t>
            </a:fld>
            <a:endParaRPr lang="en-US"/>
          </a:p>
        </p:txBody>
      </p:sp>
    </p:spTree>
    <p:extLst>
      <p:ext uri="{BB962C8B-B14F-4D97-AF65-F5344CB8AC3E}">
        <p14:creationId xmlns:p14="http://schemas.microsoft.com/office/powerpoint/2010/main" val="3393096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nmuta.jones@galvaniz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0111"/>
            <a:ext cx="7772400" cy="1470025"/>
          </a:xfrm>
        </p:spPr>
        <p:txBody>
          <a:bodyPr/>
          <a:lstStyle/>
          <a:p>
            <a:r>
              <a:rPr lang="en-US" sz="2400" dirty="0" smtClean="0"/>
              <a:t>Do Now: </a:t>
            </a:r>
            <a:br>
              <a:rPr lang="en-US" sz="2400" dirty="0" smtClean="0"/>
            </a:br>
            <a:r>
              <a:rPr lang="en-US" dirty="0" smtClean="0"/>
              <a:t>Reiteration</a:t>
            </a:r>
            <a:endParaRPr lang="en-US" dirty="0"/>
          </a:p>
        </p:txBody>
      </p:sp>
      <p:sp>
        <p:nvSpPr>
          <p:cNvPr id="3" name="Subtitle 2"/>
          <p:cNvSpPr>
            <a:spLocks noGrp="1"/>
          </p:cNvSpPr>
          <p:nvPr>
            <p:ph type="subTitle" idx="1"/>
          </p:nvPr>
        </p:nvSpPr>
        <p:spPr>
          <a:xfrm>
            <a:off x="439596" y="1796027"/>
            <a:ext cx="8352319" cy="4073874"/>
          </a:xfrm>
        </p:spPr>
        <p:txBody>
          <a:bodyPr>
            <a:normAutofit fontScale="85000" lnSpcReduction="20000"/>
          </a:bodyPr>
          <a:lstStyle/>
          <a:p>
            <a:pPr marL="514350" indent="-514350" algn="l">
              <a:buAutoNum type="arabicPeriod"/>
            </a:pPr>
            <a:r>
              <a:rPr lang="en-US" dirty="0" smtClean="0">
                <a:solidFill>
                  <a:schemeClr val="tx1"/>
                </a:solidFill>
              </a:rPr>
              <a:t>In ENGLISH, Reiterate the process of swapping two numbers in an array in </a:t>
            </a:r>
            <a:r>
              <a:rPr lang="en-US" dirty="0" err="1" smtClean="0">
                <a:solidFill>
                  <a:schemeClr val="tx1"/>
                </a:solidFill>
              </a:rPr>
              <a:t>Javascript</a:t>
            </a:r>
            <a:r>
              <a:rPr lang="en-US" dirty="0" smtClean="0">
                <a:solidFill>
                  <a:schemeClr val="tx1"/>
                </a:solidFill>
              </a:rPr>
              <a:t>.  Write it down.   </a:t>
            </a:r>
          </a:p>
          <a:p>
            <a:pPr marL="514350" indent="-514350" algn="l">
              <a:buAutoNum type="arabicPeriod"/>
            </a:pPr>
            <a:endParaRPr lang="en-US" dirty="0">
              <a:solidFill>
                <a:schemeClr val="tx1"/>
              </a:solidFill>
            </a:endParaRPr>
          </a:p>
          <a:p>
            <a:pPr marL="514350" indent="-514350" algn="l">
              <a:buAutoNum type="arabicPeriod"/>
            </a:pPr>
            <a:r>
              <a:rPr lang="en-US" dirty="0" smtClean="0">
                <a:solidFill>
                  <a:schemeClr val="tx1"/>
                </a:solidFill>
              </a:rPr>
              <a:t>Do your best to explain recursion without using word “self” “itself”, or any form of the word “recursion”.  Write your definition down.  </a:t>
            </a:r>
          </a:p>
          <a:p>
            <a:pPr marL="514350" indent="-514350" algn="l">
              <a:buAutoNum type="arabicPeriod"/>
            </a:pPr>
            <a:endParaRPr lang="en-US" dirty="0">
              <a:solidFill>
                <a:schemeClr val="tx1"/>
              </a:solidFill>
            </a:endParaRPr>
          </a:p>
          <a:p>
            <a:pPr algn="l"/>
            <a:r>
              <a:rPr lang="en-US" dirty="0" smtClean="0">
                <a:solidFill>
                  <a:schemeClr val="tx1"/>
                </a:solidFill>
              </a:rPr>
              <a:t>You have 3 minutes total to complete the exercise.</a:t>
            </a:r>
          </a:p>
          <a:p>
            <a:pPr marL="514350" indent="-514350" algn="l">
              <a:buAutoNum type="arabicPeriod"/>
            </a:pPr>
            <a:endParaRPr lang="en-US" dirty="0">
              <a:solidFill>
                <a:schemeClr val="tx1"/>
              </a:solidFill>
            </a:endParaRPr>
          </a:p>
          <a:p>
            <a:pPr algn="l"/>
            <a:r>
              <a:rPr lang="en-US" dirty="0" smtClean="0">
                <a:solidFill>
                  <a:schemeClr val="tx1"/>
                </a:solidFill>
              </a:rPr>
              <a:t>Email to </a:t>
            </a:r>
            <a:r>
              <a:rPr lang="en-US" dirty="0" smtClean="0">
                <a:solidFill>
                  <a:schemeClr val="tx1"/>
                </a:solidFill>
                <a:hlinkClick r:id="rId2"/>
              </a:rPr>
              <a:t>nmuta.jones@galvanize.com</a:t>
            </a:r>
            <a:r>
              <a:rPr lang="en-US" dirty="0" smtClean="0">
                <a:solidFill>
                  <a:schemeClr val="tx1"/>
                </a:solidFill>
              </a:rPr>
              <a:t> when completed.</a:t>
            </a:r>
            <a:endParaRPr lang="en-US" dirty="0" smtClean="0">
              <a:solidFill>
                <a:schemeClr val="tx1"/>
              </a:solidFill>
            </a:endParaRPr>
          </a:p>
          <a:p>
            <a:endParaRPr lang="en-US" dirty="0"/>
          </a:p>
        </p:txBody>
      </p:sp>
    </p:spTree>
    <p:extLst>
      <p:ext uri="{BB962C8B-B14F-4D97-AF65-F5344CB8AC3E}">
        <p14:creationId xmlns:p14="http://schemas.microsoft.com/office/powerpoint/2010/main" val="28263231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and the Stack</a:t>
            </a:r>
            <a:endParaRPr lang="en-US" dirty="0"/>
          </a:p>
        </p:txBody>
      </p:sp>
      <p:sp>
        <p:nvSpPr>
          <p:cNvPr id="5" name="Content Placeholder 4"/>
          <p:cNvSpPr>
            <a:spLocks noGrp="1"/>
          </p:cNvSpPr>
          <p:nvPr>
            <p:ph idx="1"/>
          </p:nvPr>
        </p:nvSpPr>
        <p:spPr/>
        <p:txBody>
          <a:bodyPr/>
          <a:lstStyle/>
          <a:p>
            <a:pPr marL="0" indent="0">
              <a:buNone/>
            </a:pPr>
            <a:r>
              <a:rPr lang="en-US" dirty="0" smtClean="0"/>
              <a:t>On your own, write the recursive algorithm that takes in an integer, and then adds all numbers up to that integer. </a:t>
            </a:r>
            <a:endParaRPr lang="en-US" dirty="0" smtClean="0"/>
          </a:p>
          <a:p>
            <a:pPr marL="0" indent="0">
              <a:buNone/>
            </a:pPr>
            <a:endParaRPr lang="en-US" dirty="0"/>
          </a:p>
          <a:p>
            <a:pPr marL="0" indent="0">
              <a:buNone/>
            </a:pPr>
            <a:r>
              <a:rPr lang="en-US" dirty="0" smtClean="0"/>
              <a:t>Examp</a:t>
            </a:r>
            <a:r>
              <a:rPr lang="en-US" dirty="0" smtClean="0"/>
              <a:t>le: </a:t>
            </a:r>
          </a:p>
          <a:p>
            <a:pPr marL="0" indent="0">
              <a:buNone/>
            </a:pPr>
            <a:r>
              <a:rPr lang="en-US" b="1" i="1" dirty="0" err="1" smtClean="0">
                <a:solidFill>
                  <a:schemeClr val="tx1">
                    <a:lumMod val="95000"/>
                    <a:lumOff val="5000"/>
                  </a:schemeClr>
                </a:solidFill>
              </a:rPr>
              <a:t>cumulativeAdd</a:t>
            </a:r>
            <a:r>
              <a:rPr lang="en-US" b="1" i="1" dirty="0" smtClean="0">
                <a:solidFill>
                  <a:schemeClr val="tx1">
                    <a:lumMod val="95000"/>
                    <a:lumOff val="5000"/>
                  </a:schemeClr>
                </a:solidFill>
              </a:rPr>
              <a:t>(3) </a:t>
            </a:r>
          </a:p>
          <a:p>
            <a:pPr marL="0" indent="0">
              <a:buNone/>
            </a:pPr>
            <a:r>
              <a:rPr lang="en-US" dirty="0" smtClean="0"/>
              <a:t>Should return 6 because 3 + 2 + 1  == 6</a:t>
            </a:r>
            <a:endParaRPr lang="en-US" dirty="0" smtClean="0"/>
          </a:p>
          <a:p>
            <a:pPr marL="0" indent="0">
              <a:buNone/>
            </a:pPr>
            <a:endParaRPr lang="en-US" dirty="0" smtClean="0"/>
          </a:p>
          <a:p>
            <a:pPr lvl="1"/>
            <a:endParaRPr lang="en-US" dirty="0"/>
          </a:p>
        </p:txBody>
      </p:sp>
    </p:spTree>
    <p:extLst>
      <p:ext uri="{BB962C8B-B14F-4D97-AF65-F5344CB8AC3E}">
        <p14:creationId xmlns:p14="http://schemas.microsoft.com/office/powerpoint/2010/main" val="13579311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329"/>
            <a:ext cx="8229600" cy="1143000"/>
          </a:xfrm>
        </p:spPr>
        <p:txBody>
          <a:bodyPr/>
          <a:lstStyle/>
          <a:p>
            <a:r>
              <a:rPr lang="en-US" dirty="0" smtClean="0"/>
              <a:t>Recursion and the stack</a:t>
            </a:r>
            <a:endParaRPr lang="en-US" dirty="0"/>
          </a:p>
        </p:txBody>
      </p:sp>
      <p:sp>
        <p:nvSpPr>
          <p:cNvPr id="5" name="Content Placeholder 4"/>
          <p:cNvSpPr>
            <a:spLocks noGrp="1"/>
          </p:cNvSpPr>
          <p:nvPr>
            <p:ph idx="1"/>
          </p:nvPr>
        </p:nvSpPr>
        <p:spPr>
          <a:xfrm>
            <a:off x="457200" y="505550"/>
            <a:ext cx="8229600" cy="3829278"/>
          </a:xfrm>
        </p:spPr>
        <p:txBody>
          <a:bodyPr>
            <a:normAutofit fontScale="70000" lnSpcReduction="20000"/>
          </a:bodyPr>
          <a:lstStyle/>
          <a:p>
            <a:pPr marL="0" indent="0">
              <a:buNone/>
            </a:pPr>
            <a:endParaRPr lang="en-US" dirty="0"/>
          </a:p>
          <a:p>
            <a:pPr marL="0" indent="0">
              <a:buNone/>
            </a:pPr>
            <a:r>
              <a:rPr lang="en-US" dirty="0"/>
              <a:t>recur(5)</a:t>
            </a:r>
            <a:r>
              <a:rPr lang="en-US" dirty="0" smtClean="0"/>
              <a:t>;</a:t>
            </a:r>
            <a:endParaRPr lang="en-US" dirty="0"/>
          </a:p>
          <a:p>
            <a:pPr marL="0" indent="0">
              <a:buNone/>
            </a:pPr>
            <a:r>
              <a:rPr lang="en-US" dirty="0"/>
              <a:t>function recur(incoming){</a:t>
            </a:r>
          </a:p>
          <a:p>
            <a:pPr marL="0" indent="0">
              <a:buNone/>
            </a:pPr>
            <a:endParaRPr lang="en-US" dirty="0"/>
          </a:p>
          <a:p>
            <a:pPr marL="0" indent="0">
              <a:buNone/>
            </a:pPr>
            <a:r>
              <a:rPr lang="en-US" dirty="0"/>
              <a:t>  if (incoming == 0){</a:t>
            </a:r>
          </a:p>
          <a:p>
            <a:pPr marL="0" indent="0">
              <a:buNone/>
            </a:pPr>
            <a:r>
              <a:rPr lang="en-US" dirty="0"/>
              <a:t>    </a:t>
            </a:r>
            <a:r>
              <a:rPr lang="en-US" dirty="0" err="1"/>
              <a:t>console.log</a:t>
            </a:r>
            <a:r>
              <a:rPr lang="en-US" dirty="0"/>
              <a:t>("I am at 0");</a:t>
            </a:r>
          </a:p>
          <a:p>
            <a:pPr marL="0" indent="0">
              <a:buNone/>
            </a:pPr>
            <a:r>
              <a:rPr lang="en-US" dirty="0"/>
              <a:t>  } else {</a:t>
            </a:r>
          </a:p>
          <a:p>
            <a:pPr marL="0" indent="0">
              <a:buNone/>
            </a:pPr>
            <a:r>
              <a:rPr lang="en-US" dirty="0"/>
              <a:t>    recur(incoming-1);</a:t>
            </a:r>
          </a:p>
          <a:p>
            <a:pPr marL="0" indent="0">
              <a:buNone/>
            </a:pPr>
            <a:r>
              <a:rPr lang="en-US" dirty="0"/>
              <a:t>    </a:t>
            </a:r>
            <a:r>
              <a:rPr lang="en-US" dirty="0" err="1"/>
              <a:t>console.log</a:t>
            </a:r>
            <a:r>
              <a:rPr lang="en-US" dirty="0"/>
              <a:t>("I was at "+incoming);</a:t>
            </a:r>
          </a:p>
          <a:p>
            <a:pPr marL="0" indent="0">
              <a:buNone/>
            </a:pPr>
            <a:r>
              <a:rPr lang="en-US" dirty="0"/>
              <a:t>  </a:t>
            </a:r>
            <a:r>
              <a:rPr lang="en-US" dirty="0" smtClean="0"/>
              <a:t>}</a:t>
            </a:r>
            <a:endParaRPr lang="en-US" dirty="0"/>
          </a:p>
          <a:p>
            <a:pPr marL="0" indent="0">
              <a:buNone/>
            </a:pPr>
            <a:r>
              <a:rPr lang="en-US" dirty="0"/>
              <a:t>}</a:t>
            </a:r>
            <a:endParaRPr lang="en-US" dirty="0" smtClean="0"/>
          </a:p>
          <a:p>
            <a:pPr lvl="1"/>
            <a:endParaRPr lang="en-US" dirty="0"/>
          </a:p>
        </p:txBody>
      </p:sp>
      <p:sp>
        <p:nvSpPr>
          <p:cNvPr id="4" name="TextBox 3"/>
          <p:cNvSpPr txBox="1"/>
          <p:nvPr/>
        </p:nvSpPr>
        <p:spPr>
          <a:xfrm>
            <a:off x="457200" y="6108163"/>
            <a:ext cx="3306182" cy="369332"/>
          </a:xfrm>
          <a:prstGeom prst="rect">
            <a:avLst/>
          </a:prstGeom>
          <a:noFill/>
        </p:spPr>
        <p:txBody>
          <a:bodyPr wrap="square" rtlCol="0">
            <a:spAutoFit/>
          </a:bodyPr>
          <a:lstStyle/>
          <a:p>
            <a:r>
              <a:rPr lang="en-US" dirty="0" smtClean="0"/>
              <a:t>I was at 5 </a:t>
            </a:r>
            <a:endParaRPr lang="en-US" dirty="0"/>
          </a:p>
        </p:txBody>
      </p:sp>
      <p:sp>
        <p:nvSpPr>
          <p:cNvPr id="7" name="TextBox 6"/>
          <p:cNvSpPr txBox="1"/>
          <p:nvPr/>
        </p:nvSpPr>
        <p:spPr>
          <a:xfrm>
            <a:off x="457200" y="5657930"/>
            <a:ext cx="3527734" cy="369332"/>
          </a:xfrm>
          <a:prstGeom prst="rect">
            <a:avLst/>
          </a:prstGeom>
          <a:noFill/>
        </p:spPr>
        <p:txBody>
          <a:bodyPr wrap="square" rtlCol="0">
            <a:spAutoFit/>
          </a:bodyPr>
          <a:lstStyle/>
          <a:p>
            <a:r>
              <a:rPr lang="en-US" dirty="0" smtClean="0"/>
              <a:t>I was at 4</a:t>
            </a:r>
            <a:endParaRPr lang="en-US" dirty="0"/>
          </a:p>
        </p:txBody>
      </p:sp>
      <p:sp>
        <p:nvSpPr>
          <p:cNvPr id="8" name="TextBox 7"/>
          <p:cNvSpPr txBox="1"/>
          <p:nvPr/>
        </p:nvSpPr>
        <p:spPr>
          <a:xfrm>
            <a:off x="457200" y="5276227"/>
            <a:ext cx="2651924" cy="381703"/>
          </a:xfrm>
          <a:prstGeom prst="rect">
            <a:avLst/>
          </a:prstGeom>
          <a:noFill/>
        </p:spPr>
        <p:txBody>
          <a:bodyPr wrap="square" rtlCol="0">
            <a:spAutoFit/>
          </a:bodyPr>
          <a:lstStyle/>
          <a:p>
            <a:r>
              <a:rPr lang="en-US" dirty="0" smtClean="0"/>
              <a:t>I was at 3</a:t>
            </a:r>
            <a:endParaRPr lang="en-US" dirty="0"/>
          </a:p>
        </p:txBody>
      </p:sp>
      <p:sp>
        <p:nvSpPr>
          <p:cNvPr id="9" name="TextBox 8"/>
          <p:cNvSpPr txBox="1"/>
          <p:nvPr/>
        </p:nvSpPr>
        <p:spPr>
          <a:xfrm>
            <a:off x="457200" y="4969724"/>
            <a:ext cx="2651924" cy="369332"/>
          </a:xfrm>
          <a:prstGeom prst="rect">
            <a:avLst/>
          </a:prstGeom>
          <a:noFill/>
        </p:spPr>
        <p:txBody>
          <a:bodyPr wrap="square" rtlCol="0">
            <a:spAutoFit/>
          </a:bodyPr>
          <a:lstStyle/>
          <a:p>
            <a:r>
              <a:rPr lang="en-US" dirty="0" smtClean="0"/>
              <a:t>I was at 2</a:t>
            </a:r>
            <a:endParaRPr lang="en-US" dirty="0"/>
          </a:p>
        </p:txBody>
      </p:sp>
      <p:sp>
        <p:nvSpPr>
          <p:cNvPr id="10" name="TextBox 9"/>
          <p:cNvSpPr txBox="1"/>
          <p:nvPr/>
        </p:nvSpPr>
        <p:spPr>
          <a:xfrm>
            <a:off x="457200" y="4728900"/>
            <a:ext cx="2257810" cy="369332"/>
          </a:xfrm>
          <a:prstGeom prst="rect">
            <a:avLst/>
          </a:prstGeom>
          <a:noFill/>
        </p:spPr>
        <p:txBody>
          <a:bodyPr wrap="square" rtlCol="0">
            <a:spAutoFit/>
          </a:bodyPr>
          <a:lstStyle/>
          <a:p>
            <a:r>
              <a:rPr lang="en-US" dirty="0" smtClean="0"/>
              <a:t>I was at 1</a:t>
            </a:r>
            <a:endParaRPr lang="en-US" dirty="0"/>
          </a:p>
        </p:txBody>
      </p:sp>
    </p:spTree>
    <p:extLst>
      <p:ext uri="{BB962C8B-B14F-4D97-AF65-F5344CB8AC3E}">
        <p14:creationId xmlns:p14="http://schemas.microsoft.com/office/powerpoint/2010/main" val="28561121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329"/>
            <a:ext cx="8229600" cy="1143000"/>
          </a:xfrm>
        </p:spPr>
        <p:txBody>
          <a:bodyPr/>
          <a:lstStyle/>
          <a:p>
            <a:r>
              <a:rPr lang="en-US" dirty="0" smtClean="0"/>
              <a:t>Divide and Conquer</a:t>
            </a:r>
            <a:endParaRPr lang="en-US" dirty="0"/>
          </a:p>
        </p:txBody>
      </p:sp>
      <p:sp>
        <p:nvSpPr>
          <p:cNvPr id="5" name="Content Placeholder 4"/>
          <p:cNvSpPr>
            <a:spLocks noGrp="1"/>
          </p:cNvSpPr>
          <p:nvPr>
            <p:ph idx="1"/>
          </p:nvPr>
        </p:nvSpPr>
        <p:spPr>
          <a:xfrm>
            <a:off x="457200" y="899622"/>
            <a:ext cx="8229600" cy="3829278"/>
          </a:xfrm>
        </p:spPr>
        <p:txBody>
          <a:bodyPr>
            <a:normAutofit/>
          </a:bodyPr>
          <a:lstStyle/>
          <a:p>
            <a:pPr marL="0" indent="0">
              <a:buNone/>
            </a:pPr>
            <a:endParaRPr lang="en-US" dirty="0"/>
          </a:p>
          <a:p>
            <a:pPr lvl="1"/>
            <a:endParaRPr lang="en-US" dirty="0"/>
          </a:p>
        </p:txBody>
      </p:sp>
      <p:sp>
        <p:nvSpPr>
          <p:cNvPr id="6" name="TextBox 5"/>
          <p:cNvSpPr txBox="1"/>
          <p:nvPr/>
        </p:nvSpPr>
        <p:spPr>
          <a:xfrm>
            <a:off x="287867" y="1490132"/>
            <a:ext cx="8398933" cy="5693867"/>
          </a:xfrm>
          <a:prstGeom prst="rect">
            <a:avLst/>
          </a:prstGeom>
          <a:noFill/>
        </p:spPr>
        <p:txBody>
          <a:bodyPr wrap="square" rtlCol="0">
            <a:spAutoFit/>
          </a:bodyPr>
          <a:lstStyle/>
          <a:p>
            <a:r>
              <a:rPr lang="en-US" sz="2800" dirty="0" smtClean="0"/>
              <a:t>Quicksort algorithm uses a Divide and Conquer technique to sort an array . </a:t>
            </a:r>
          </a:p>
          <a:p>
            <a:endParaRPr lang="en-US" sz="2800" dirty="0"/>
          </a:p>
          <a:p>
            <a:pPr marL="742950" indent="-742950">
              <a:buAutoNum type="arabicPeriod"/>
            </a:pPr>
            <a:r>
              <a:rPr lang="en-US" sz="2800" dirty="0" smtClean="0"/>
              <a:t>Select pivot point in array</a:t>
            </a:r>
          </a:p>
          <a:p>
            <a:pPr marL="742950" indent="-742950">
              <a:buAutoNum type="arabicPeriod"/>
            </a:pPr>
            <a:r>
              <a:rPr lang="en-US" sz="2800" dirty="0" smtClean="0"/>
              <a:t>Make two containers : left and right</a:t>
            </a:r>
          </a:p>
          <a:p>
            <a:pPr marL="742950" indent="-742950">
              <a:buAutoNum type="arabicPeriod"/>
            </a:pPr>
            <a:r>
              <a:rPr lang="en-US" sz="2800" dirty="0" smtClean="0"/>
              <a:t>Loop through all elements of the array. If an element is greater than the pivot, throw it in the right array.  If its less than the pivot, throw it in the left array. </a:t>
            </a:r>
          </a:p>
          <a:p>
            <a:pPr marL="742950" indent="-742950">
              <a:buAutoNum type="arabicPeriod"/>
            </a:pPr>
            <a:r>
              <a:rPr lang="en-US" sz="2800" dirty="0" smtClean="0"/>
              <a:t>Return the (recursively sorted left array) concatenated with (the pivot) concatenated with (the recursively sorted right array)</a:t>
            </a:r>
            <a:endParaRPr lang="en-US" sz="2800" dirty="0"/>
          </a:p>
          <a:p>
            <a:endParaRPr lang="en-US" sz="2800" dirty="0"/>
          </a:p>
        </p:txBody>
      </p:sp>
    </p:spTree>
    <p:extLst>
      <p:ext uri="{BB962C8B-B14F-4D97-AF65-F5344CB8AC3E}">
        <p14:creationId xmlns:p14="http://schemas.microsoft.com/office/powerpoint/2010/main" val="1612569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318" y="372755"/>
            <a:ext cx="8282921" cy="6740309"/>
          </a:xfrm>
          <a:prstGeom prst="rect">
            <a:avLst/>
          </a:prstGeom>
          <a:noFill/>
        </p:spPr>
        <p:txBody>
          <a:bodyPr wrap="square" rtlCol="0">
            <a:spAutoFit/>
          </a:bodyPr>
          <a:lstStyle/>
          <a:p>
            <a:r>
              <a:rPr lang="en-US" sz="1600" dirty="0" err="1"/>
              <a:t>arr</a:t>
            </a:r>
            <a:r>
              <a:rPr lang="en-US" sz="1600" dirty="0"/>
              <a:t> = [9,2,12,4,22];</a:t>
            </a:r>
          </a:p>
          <a:p>
            <a:r>
              <a:rPr lang="en-US" sz="1600" dirty="0" err="1"/>
              <a:t>var</a:t>
            </a:r>
            <a:r>
              <a:rPr lang="en-US" sz="1600" dirty="0"/>
              <a:t> result= quicksort(</a:t>
            </a:r>
            <a:r>
              <a:rPr lang="en-US" sz="1600" dirty="0" err="1"/>
              <a:t>arr</a:t>
            </a:r>
            <a:r>
              <a:rPr lang="en-US" sz="1600" dirty="0"/>
              <a:t>);</a:t>
            </a:r>
          </a:p>
          <a:p>
            <a:r>
              <a:rPr lang="en-US" sz="1600" dirty="0" err="1"/>
              <a:t>console.log</a:t>
            </a:r>
            <a:r>
              <a:rPr lang="en-US" sz="1600" dirty="0"/>
              <a:t>(result);</a:t>
            </a:r>
          </a:p>
          <a:p>
            <a:endParaRPr lang="en-US" sz="1600" dirty="0"/>
          </a:p>
          <a:p>
            <a:r>
              <a:rPr lang="en-US" sz="1600" dirty="0"/>
              <a:t>function quicksort(</a:t>
            </a:r>
            <a:r>
              <a:rPr lang="en-US" sz="1600" dirty="0" err="1"/>
              <a:t>arr</a:t>
            </a:r>
            <a:r>
              <a:rPr lang="en-US" sz="1600" dirty="0"/>
              <a:t>){</a:t>
            </a:r>
          </a:p>
          <a:p>
            <a:endParaRPr lang="en-US" sz="1600" dirty="0"/>
          </a:p>
          <a:p>
            <a:r>
              <a:rPr lang="en-US" sz="1600" dirty="0"/>
              <a:t>  if (</a:t>
            </a:r>
            <a:r>
              <a:rPr lang="en-US" sz="1600" dirty="0" err="1"/>
              <a:t>arr.length</a:t>
            </a:r>
            <a:r>
              <a:rPr lang="en-US" sz="1600" dirty="0"/>
              <a:t> == 0  ){</a:t>
            </a:r>
          </a:p>
          <a:p>
            <a:r>
              <a:rPr lang="en-US" sz="1600" dirty="0"/>
              <a:t>    return [];</a:t>
            </a:r>
          </a:p>
          <a:p>
            <a:r>
              <a:rPr lang="en-US" sz="1600" dirty="0"/>
              <a:t>  } else {</a:t>
            </a:r>
          </a:p>
          <a:p>
            <a:endParaRPr lang="en-US" sz="1600" dirty="0"/>
          </a:p>
          <a:p>
            <a:r>
              <a:rPr lang="en-US" sz="1600" dirty="0"/>
              <a:t>    </a:t>
            </a:r>
            <a:r>
              <a:rPr lang="en-US" sz="1600" dirty="0" err="1"/>
              <a:t>var</a:t>
            </a:r>
            <a:r>
              <a:rPr lang="en-US" sz="1600" dirty="0"/>
              <a:t> pivot = </a:t>
            </a:r>
            <a:r>
              <a:rPr lang="en-US" sz="1600" dirty="0" err="1"/>
              <a:t>arr</a:t>
            </a:r>
            <a:r>
              <a:rPr lang="en-US" sz="1600" dirty="0"/>
              <a:t>[0];</a:t>
            </a:r>
          </a:p>
          <a:p>
            <a:r>
              <a:rPr lang="en-US" sz="1600" dirty="0"/>
              <a:t>    </a:t>
            </a:r>
            <a:r>
              <a:rPr lang="en-US" sz="1600" dirty="0" err="1"/>
              <a:t>var</a:t>
            </a:r>
            <a:r>
              <a:rPr lang="en-US" sz="1600" dirty="0"/>
              <a:t> left = [];</a:t>
            </a:r>
          </a:p>
          <a:p>
            <a:r>
              <a:rPr lang="en-US" sz="1600" dirty="0"/>
              <a:t>    </a:t>
            </a:r>
            <a:r>
              <a:rPr lang="en-US" sz="1600" dirty="0" err="1"/>
              <a:t>var</a:t>
            </a:r>
            <a:r>
              <a:rPr lang="en-US" sz="1600" dirty="0"/>
              <a:t> right = [];</a:t>
            </a:r>
          </a:p>
          <a:p>
            <a:endParaRPr lang="en-US" sz="1600" dirty="0"/>
          </a:p>
          <a:p>
            <a:r>
              <a:rPr lang="en-US" sz="1600" dirty="0"/>
              <a:t>    for (</a:t>
            </a:r>
            <a:r>
              <a:rPr lang="en-US" sz="1600" dirty="0" err="1"/>
              <a:t>var</a:t>
            </a:r>
            <a:r>
              <a:rPr lang="en-US" sz="1600" dirty="0"/>
              <a:t> </a:t>
            </a:r>
            <a:r>
              <a:rPr lang="en-US" sz="1600" dirty="0" err="1"/>
              <a:t>i</a:t>
            </a:r>
            <a:r>
              <a:rPr lang="en-US" sz="1600" dirty="0"/>
              <a:t> = 1; </a:t>
            </a:r>
            <a:r>
              <a:rPr lang="en-US" sz="1600" dirty="0" err="1"/>
              <a:t>i</a:t>
            </a:r>
            <a:r>
              <a:rPr lang="en-US" sz="1600" dirty="0"/>
              <a:t> &lt; </a:t>
            </a:r>
            <a:r>
              <a:rPr lang="en-US" sz="1600" dirty="0" err="1"/>
              <a:t>arr.length</a:t>
            </a:r>
            <a:r>
              <a:rPr lang="en-US" sz="1600" dirty="0"/>
              <a:t>; </a:t>
            </a:r>
            <a:r>
              <a:rPr lang="en-US" sz="1600" dirty="0" err="1"/>
              <a:t>i</a:t>
            </a:r>
            <a:r>
              <a:rPr lang="en-US" sz="1600" dirty="0"/>
              <a:t>++) {</a:t>
            </a:r>
          </a:p>
          <a:p>
            <a:r>
              <a:rPr lang="en-US" sz="1600" dirty="0"/>
              <a:t>       if (</a:t>
            </a:r>
            <a:r>
              <a:rPr lang="en-US" sz="1600" dirty="0" err="1"/>
              <a:t>arr</a:t>
            </a:r>
            <a:r>
              <a:rPr lang="en-US" sz="1600" dirty="0"/>
              <a:t>[</a:t>
            </a:r>
            <a:r>
              <a:rPr lang="en-US" sz="1600" dirty="0" err="1"/>
              <a:t>i</a:t>
            </a:r>
            <a:r>
              <a:rPr lang="en-US" sz="1600" dirty="0"/>
              <a:t>]&lt;pivot){</a:t>
            </a:r>
          </a:p>
          <a:p>
            <a:r>
              <a:rPr lang="en-US" sz="1600" dirty="0"/>
              <a:t>         </a:t>
            </a:r>
            <a:r>
              <a:rPr lang="en-US" sz="1600" dirty="0" err="1"/>
              <a:t>left.push</a:t>
            </a:r>
            <a:r>
              <a:rPr lang="en-US" sz="1600" dirty="0"/>
              <a:t>(</a:t>
            </a:r>
            <a:r>
              <a:rPr lang="en-US" sz="1600" dirty="0" err="1"/>
              <a:t>arr</a:t>
            </a:r>
            <a:r>
              <a:rPr lang="en-US" sz="1600" dirty="0"/>
              <a:t>[</a:t>
            </a:r>
            <a:r>
              <a:rPr lang="en-US" sz="1600" dirty="0" err="1"/>
              <a:t>i</a:t>
            </a:r>
            <a:r>
              <a:rPr lang="en-US" sz="1600" dirty="0"/>
              <a:t>]);</a:t>
            </a:r>
          </a:p>
          <a:p>
            <a:r>
              <a:rPr lang="en-US" sz="1600" dirty="0"/>
              <a:t>       } else if (</a:t>
            </a:r>
            <a:r>
              <a:rPr lang="en-US" sz="1600" dirty="0" err="1"/>
              <a:t>arr</a:t>
            </a:r>
            <a:r>
              <a:rPr lang="en-US" sz="1600" dirty="0"/>
              <a:t>[</a:t>
            </a:r>
            <a:r>
              <a:rPr lang="en-US" sz="1600" dirty="0" err="1"/>
              <a:t>i</a:t>
            </a:r>
            <a:r>
              <a:rPr lang="en-US" sz="1600" dirty="0"/>
              <a:t>]&gt;pivot){</a:t>
            </a:r>
          </a:p>
          <a:p>
            <a:r>
              <a:rPr lang="en-US" sz="1600" dirty="0"/>
              <a:t>         </a:t>
            </a:r>
            <a:r>
              <a:rPr lang="en-US" sz="1600" dirty="0" err="1"/>
              <a:t>right.push</a:t>
            </a:r>
            <a:r>
              <a:rPr lang="en-US" sz="1600" dirty="0"/>
              <a:t>(</a:t>
            </a:r>
            <a:r>
              <a:rPr lang="en-US" sz="1600" dirty="0" err="1"/>
              <a:t>arr</a:t>
            </a:r>
            <a:r>
              <a:rPr lang="en-US" sz="1600" dirty="0"/>
              <a:t>[</a:t>
            </a:r>
            <a:r>
              <a:rPr lang="en-US" sz="1600" dirty="0" err="1"/>
              <a:t>i</a:t>
            </a:r>
            <a:r>
              <a:rPr lang="en-US" sz="1600" dirty="0"/>
              <a:t>]);</a:t>
            </a:r>
          </a:p>
          <a:p>
            <a:r>
              <a:rPr lang="en-US" sz="1600" dirty="0"/>
              <a:t>       }</a:t>
            </a:r>
          </a:p>
          <a:p>
            <a:r>
              <a:rPr lang="en-US" sz="1600" dirty="0"/>
              <a:t>    }</a:t>
            </a:r>
          </a:p>
          <a:p>
            <a:r>
              <a:rPr lang="en-US" sz="1600" dirty="0"/>
              <a:t>     return quicksort(left).</a:t>
            </a:r>
            <a:r>
              <a:rPr lang="en-US" sz="1600" dirty="0" err="1"/>
              <a:t>concat</a:t>
            </a:r>
            <a:r>
              <a:rPr lang="en-US" sz="1600" dirty="0"/>
              <a:t>(pivot).</a:t>
            </a:r>
            <a:r>
              <a:rPr lang="en-US" sz="1600" dirty="0" err="1"/>
              <a:t>concat</a:t>
            </a:r>
            <a:r>
              <a:rPr lang="en-US" sz="1600" dirty="0"/>
              <a:t>(quicksort(right));</a:t>
            </a:r>
          </a:p>
          <a:p>
            <a:r>
              <a:rPr lang="en-US" sz="1600" dirty="0"/>
              <a:t>  }</a:t>
            </a:r>
          </a:p>
          <a:p>
            <a:endParaRPr lang="en-US" sz="1600" dirty="0"/>
          </a:p>
          <a:p>
            <a:r>
              <a:rPr lang="en-US" sz="1600" dirty="0" smtClean="0"/>
              <a:t>}</a:t>
            </a:r>
            <a:endParaRPr lang="en-US" sz="1600" dirty="0"/>
          </a:p>
          <a:p>
            <a:endParaRPr lang="en-US" sz="1600" dirty="0"/>
          </a:p>
        </p:txBody>
      </p:sp>
    </p:spTree>
    <p:extLst>
      <p:ext uri="{BB962C8B-B14F-4D97-AF65-F5344CB8AC3E}">
        <p14:creationId xmlns:p14="http://schemas.microsoft.com/office/powerpoint/2010/main" val="18440687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TotalTime>
  <Words>441</Words>
  <Application>Microsoft Macintosh PowerPoint</Application>
  <PresentationFormat>On-screen Show (4:3)</PresentationFormat>
  <Paragraphs>63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Do Now:  Reiteration</vt:lpstr>
      <vt:lpstr>Recursion and the Stack</vt:lpstr>
      <vt:lpstr>Recursion and the stack</vt:lpstr>
      <vt:lpstr>Divide and Conquer</vt:lpstr>
      <vt:lpstr>PowerPoint Presentation</vt:lpstr>
    </vt:vector>
  </TitlesOfParts>
  <Company>MediaBreeze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Now: ( 10 minutes)</dc:title>
  <dc:creator>Nmuta Jones</dc:creator>
  <cp:lastModifiedBy>Nmuta Jones</cp:lastModifiedBy>
  <cp:revision>20</cp:revision>
  <dcterms:created xsi:type="dcterms:W3CDTF">2015-08-18T19:21:40Z</dcterms:created>
  <dcterms:modified xsi:type="dcterms:W3CDTF">2015-08-26T13:47:59Z</dcterms:modified>
</cp:coreProperties>
</file>