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6"/>
  </p:notesMasterIdLst>
  <p:sldIdLst>
    <p:sldId id="256" r:id="rId2"/>
    <p:sldId id="258" r:id="rId3"/>
    <p:sldId id="263"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08" autoAdjust="0"/>
  </p:normalViewPr>
  <p:slideViewPr>
    <p:cSldViewPr snapToGrid="0" snapToObjects="1">
      <p:cViewPr varScale="1">
        <p:scale>
          <a:sx n="78" d="100"/>
          <a:sy n="78" d="100"/>
        </p:scale>
        <p:origin x="-19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AB780-2DD9-FA49-BA7A-79D0C5198B8A}" type="datetimeFigureOut">
              <a:rPr lang="en-US" smtClean="0"/>
              <a:t>8/26/15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C32076-2B91-D74D-94A8-A316C6F47F1C}" type="slidenum">
              <a:rPr lang="en-US" smtClean="0"/>
              <a:t>‹#›</a:t>
            </a:fld>
            <a:endParaRPr lang="en-US"/>
          </a:p>
        </p:txBody>
      </p:sp>
    </p:spTree>
    <p:extLst>
      <p:ext uri="{BB962C8B-B14F-4D97-AF65-F5344CB8AC3E}">
        <p14:creationId xmlns:p14="http://schemas.microsoft.com/office/powerpoint/2010/main" val="2731874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(8/26/15 09:36) -----</a:t>
            </a:r>
          </a:p>
          <a:p>
            <a:r>
              <a:rPr lang="en-US"/>
              <a:t>meeting notes</a:t>
            </a:r>
          </a:p>
          <a:p>
            <a:r>
              <a:rPr lang="en-US"/>
              <a:t>final = 0; </a:t>
            </a:r>
          </a:p>
          <a:p>
            <a:endParaRPr lang="en-US"/>
          </a:p>
          <a:p>
            <a:r>
              <a:rPr lang="en-US"/>
              <a:t>function recur(num){</a:t>
            </a:r>
          </a:p>
          <a:p>
            <a:endParaRPr lang="en-US"/>
          </a:p>
          <a:p>
            <a:r>
              <a:rPr lang="en-US"/>
              <a:t>   if (num  == 0 ) {</a:t>
            </a:r>
          </a:p>
          <a:p>
            <a:r>
              <a:rPr lang="en-US"/>
              <a:t>        return num;</a:t>
            </a:r>
          </a:p>
          <a:p>
            <a:r>
              <a:rPr lang="en-US"/>
              <a:t>   } else {</a:t>
            </a:r>
          </a:p>
          <a:p>
            <a:r>
              <a:rPr lang="en-US"/>
              <a:t>       </a:t>
            </a:r>
          </a:p>
        </p:txBody>
      </p:sp>
      <p:sp>
        <p:nvSpPr>
          <p:cNvPr id="4" name="Slide Number Placeholder 3"/>
          <p:cNvSpPr>
            <a:spLocks noGrp="1"/>
          </p:cNvSpPr>
          <p:nvPr>
            <p:ph type="sldNum" sz="quarter" idx="10"/>
          </p:nvPr>
        </p:nvSpPr>
        <p:spPr/>
        <p:txBody>
          <a:bodyPr/>
          <a:lstStyle/>
          <a:p>
            <a:fld id="{42C32076-2B91-D74D-94A8-A316C6F47F1C}" type="slidenum">
              <a:rPr lang="en-US" smtClean="0"/>
              <a:t>2</a:t>
            </a:fld>
            <a:endParaRPr lang="en-US"/>
          </a:p>
        </p:txBody>
      </p:sp>
    </p:spTree>
    <p:extLst>
      <p:ext uri="{BB962C8B-B14F-4D97-AF65-F5344CB8AC3E}">
        <p14:creationId xmlns:p14="http://schemas.microsoft.com/office/powerpoint/2010/main" val="20569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21181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9493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91781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252446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28662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0C52DC-0E06-834D-96AD-7322B3778D4E}"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154587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C52DC-0E06-834D-96AD-7322B3778D4E}" type="datetimeFigureOut">
              <a:rPr lang="en-US" smtClean="0"/>
              <a:t>8/26/15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12711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C52DC-0E06-834D-96AD-7322B3778D4E}" type="datetimeFigureOut">
              <a:rPr lang="en-US" smtClean="0"/>
              <a:t>8/26/15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50811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C52DC-0E06-834D-96AD-7322B3778D4E}" type="datetimeFigureOut">
              <a:rPr lang="en-US" smtClean="0"/>
              <a:t>8/26/15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164941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C52DC-0E06-834D-96AD-7322B3778D4E}"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97395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C52DC-0E06-834D-96AD-7322B3778D4E}"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14957032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C52DC-0E06-834D-96AD-7322B3778D4E}" type="datetimeFigureOut">
              <a:rPr lang="en-US" smtClean="0"/>
              <a:t>8/26/15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B59B4-8EAE-2C41-A422-6F533DA4B258}" type="slidenum">
              <a:rPr lang="en-US" smtClean="0"/>
              <a:t>‹#›</a:t>
            </a:fld>
            <a:endParaRPr lang="en-US"/>
          </a:p>
        </p:txBody>
      </p:sp>
    </p:spTree>
    <p:extLst>
      <p:ext uri="{BB962C8B-B14F-4D97-AF65-F5344CB8AC3E}">
        <p14:creationId xmlns:p14="http://schemas.microsoft.com/office/powerpoint/2010/main" val="322270223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351"/>
            <a:ext cx="7772400" cy="1470025"/>
          </a:xfrm>
        </p:spPr>
        <p:txBody>
          <a:bodyPr/>
          <a:lstStyle/>
          <a:p>
            <a:r>
              <a:rPr lang="en-US" sz="2400" dirty="0" smtClean="0"/>
              <a:t>Do Now: </a:t>
            </a:r>
            <a:br>
              <a:rPr lang="en-US" sz="2400" dirty="0" smtClean="0"/>
            </a:br>
            <a:r>
              <a:rPr lang="en-US" dirty="0" smtClean="0"/>
              <a:t>Recursion</a:t>
            </a:r>
            <a:endParaRPr lang="en-US" dirty="0"/>
          </a:p>
        </p:txBody>
      </p:sp>
      <p:sp>
        <p:nvSpPr>
          <p:cNvPr id="3" name="Subtitle 2"/>
          <p:cNvSpPr>
            <a:spLocks noGrp="1"/>
          </p:cNvSpPr>
          <p:nvPr>
            <p:ph type="subTitle" idx="1"/>
          </p:nvPr>
        </p:nvSpPr>
        <p:spPr>
          <a:xfrm>
            <a:off x="439596" y="2642593"/>
            <a:ext cx="8352319" cy="4073874"/>
          </a:xfrm>
        </p:spPr>
        <p:txBody>
          <a:bodyPr>
            <a:normAutofit lnSpcReduction="10000"/>
          </a:bodyPr>
          <a:lstStyle/>
          <a:p>
            <a:pPr algn="l"/>
            <a:r>
              <a:rPr lang="en-US" dirty="0" err="1" smtClean="0">
                <a:solidFill>
                  <a:srgbClr val="660066"/>
                </a:solidFill>
              </a:rPr>
              <a:t>var</a:t>
            </a:r>
            <a:r>
              <a:rPr lang="en-US" dirty="0" smtClean="0">
                <a:solidFill>
                  <a:srgbClr val="660066"/>
                </a:solidFill>
              </a:rPr>
              <a:t> </a:t>
            </a:r>
            <a:r>
              <a:rPr lang="en-US" dirty="0">
                <a:solidFill>
                  <a:srgbClr val="0000FF"/>
                </a:solidFill>
              </a:rPr>
              <a:t>power</a:t>
            </a:r>
            <a:r>
              <a:rPr lang="en-US" dirty="0">
                <a:solidFill>
                  <a:srgbClr val="660066"/>
                </a:solidFill>
              </a:rPr>
              <a:t> = </a:t>
            </a:r>
            <a:r>
              <a:rPr lang="en-US" dirty="0">
                <a:solidFill>
                  <a:schemeClr val="accent6">
                    <a:lumMod val="75000"/>
                  </a:schemeClr>
                </a:solidFill>
              </a:rPr>
              <a:t>function</a:t>
            </a:r>
            <a:r>
              <a:rPr lang="en-US" dirty="0">
                <a:solidFill>
                  <a:srgbClr val="660066"/>
                </a:solidFill>
              </a:rPr>
              <a:t> (base, exponent) {</a:t>
            </a:r>
          </a:p>
          <a:p>
            <a:pPr algn="l"/>
            <a:r>
              <a:rPr lang="en-US" dirty="0">
                <a:solidFill>
                  <a:srgbClr val="660066"/>
                </a:solidFill>
              </a:rPr>
              <a:t>  if (exponent === 0) {</a:t>
            </a:r>
          </a:p>
          <a:p>
            <a:pPr algn="l"/>
            <a:r>
              <a:rPr lang="en-US" dirty="0">
                <a:solidFill>
                  <a:srgbClr val="660066"/>
                </a:solidFill>
              </a:rPr>
              <a:t>    </a:t>
            </a:r>
            <a:r>
              <a:rPr lang="en-US" dirty="0">
                <a:solidFill>
                  <a:srgbClr val="008000"/>
                </a:solidFill>
              </a:rPr>
              <a:t>return</a:t>
            </a:r>
            <a:r>
              <a:rPr lang="en-US" dirty="0">
                <a:solidFill>
                  <a:srgbClr val="660066"/>
                </a:solidFill>
              </a:rPr>
              <a:t> 1;</a:t>
            </a:r>
          </a:p>
          <a:p>
            <a:pPr algn="l"/>
            <a:r>
              <a:rPr lang="en-US" dirty="0">
                <a:solidFill>
                  <a:srgbClr val="660066"/>
                </a:solidFill>
              </a:rPr>
              <a:t>  } else {</a:t>
            </a:r>
          </a:p>
          <a:p>
            <a:pPr algn="l"/>
            <a:r>
              <a:rPr lang="en-US" dirty="0">
                <a:solidFill>
                  <a:srgbClr val="660066"/>
                </a:solidFill>
              </a:rPr>
              <a:t>    </a:t>
            </a:r>
            <a:r>
              <a:rPr lang="en-US" dirty="0">
                <a:solidFill>
                  <a:srgbClr val="008000"/>
                </a:solidFill>
              </a:rPr>
              <a:t>return</a:t>
            </a:r>
            <a:r>
              <a:rPr lang="en-US" dirty="0">
                <a:solidFill>
                  <a:srgbClr val="660066"/>
                </a:solidFill>
              </a:rPr>
              <a:t> base * </a:t>
            </a:r>
            <a:r>
              <a:rPr lang="en-US" dirty="0">
                <a:solidFill>
                  <a:srgbClr val="0000FF"/>
                </a:solidFill>
              </a:rPr>
              <a:t>power</a:t>
            </a:r>
            <a:r>
              <a:rPr lang="en-US" dirty="0">
                <a:solidFill>
                  <a:srgbClr val="660066"/>
                </a:solidFill>
              </a:rPr>
              <a:t>(base, exponent - 1);</a:t>
            </a:r>
          </a:p>
          <a:p>
            <a:pPr algn="l"/>
            <a:r>
              <a:rPr lang="en-US" dirty="0">
                <a:solidFill>
                  <a:srgbClr val="660066"/>
                </a:solidFill>
              </a:rPr>
              <a:t>  }</a:t>
            </a:r>
          </a:p>
          <a:p>
            <a:pPr algn="l"/>
            <a:r>
              <a:rPr lang="en-US" dirty="0">
                <a:solidFill>
                  <a:srgbClr val="660066"/>
                </a:solidFill>
              </a:rPr>
              <a:t>}</a:t>
            </a:r>
            <a:endParaRPr lang="en-US" dirty="0">
              <a:solidFill>
                <a:srgbClr val="660066"/>
              </a:solidFill>
            </a:endParaRPr>
          </a:p>
        </p:txBody>
      </p:sp>
      <p:sp>
        <p:nvSpPr>
          <p:cNvPr id="5" name="TextBox 4"/>
          <p:cNvSpPr txBox="1"/>
          <p:nvPr/>
        </p:nvSpPr>
        <p:spPr>
          <a:xfrm>
            <a:off x="439596" y="1519656"/>
            <a:ext cx="8498851" cy="923330"/>
          </a:xfrm>
          <a:prstGeom prst="rect">
            <a:avLst/>
          </a:prstGeom>
          <a:noFill/>
        </p:spPr>
        <p:txBody>
          <a:bodyPr wrap="square" rtlCol="0">
            <a:spAutoFit/>
          </a:bodyPr>
          <a:lstStyle/>
          <a:p>
            <a:r>
              <a:rPr lang="en-US" dirty="0" smtClean="0"/>
              <a:t>On your own, run this program and get it to tell us what 2 to the 3</a:t>
            </a:r>
            <a:r>
              <a:rPr lang="en-US" baseline="30000" dirty="0" smtClean="0"/>
              <a:t>rd</a:t>
            </a:r>
            <a:r>
              <a:rPr lang="en-US" dirty="0" smtClean="0"/>
              <a:t>  power is. </a:t>
            </a:r>
          </a:p>
          <a:p>
            <a:r>
              <a:rPr lang="en-US" dirty="0" smtClean="0"/>
              <a:t>Then email me with an explanation of WHAT gets put on the stack during each run of the loop. </a:t>
            </a:r>
            <a:endParaRPr lang="en-US" dirty="0"/>
          </a:p>
        </p:txBody>
      </p:sp>
    </p:spTree>
    <p:extLst>
      <p:ext uri="{BB962C8B-B14F-4D97-AF65-F5344CB8AC3E}">
        <p14:creationId xmlns:p14="http://schemas.microsoft.com/office/powerpoint/2010/main" val="28263231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happening on each iteration?</a:t>
            </a:r>
            <a:br>
              <a:rPr lang="en-US" sz="3200" dirty="0" smtClean="0"/>
            </a:br>
            <a:r>
              <a:rPr lang="en-US" sz="3200" dirty="0" smtClean="0"/>
              <a:t>What gets placed on the stack each time?</a:t>
            </a:r>
            <a:endParaRPr lang="en-US" sz="3200"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a:t>thing = reverse("apple");</a:t>
            </a:r>
          </a:p>
          <a:p>
            <a:pPr marL="0" indent="0">
              <a:buNone/>
            </a:pPr>
            <a:r>
              <a:rPr lang="en-US" dirty="0" err="1"/>
              <a:t>console.log</a:t>
            </a:r>
            <a:r>
              <a:rPr lang="en-US" dirty="0"/>
              <a:t>(thing);</a:t>
            </a:r>
          </a:p>
          <a:p>
            <a:pPr marL="0" indent="0">
              <a:buNone/>
            </a:pPr>
            <a:endParaRPr lang="en-US" dirty="0"/>
          </a:p>
          <a:p>
            <a:pPr marL="0" indent="0">
              <a:buNone/>
            </a:pPr>
            <a:r>
              <a:rPr lang="en-US" dirty="0"/>
              <a:t>function reverse(s){</a:t>
            </a:r>
          </a:p>
          <a:p>
            <a:pPr marL="0" indent="0">
              <a:buNone/>
            </a:pPr>
            <a:r>
              <a:rPr lang="en-US" dirty="0"/>
              <a:t>  if (</a:t>
            </a:r>
            <a:r>
              <a:rPr lang="en-US" dirty="0" err="1"/>
              <a:t>s.length</a:t>
            </a:r>
            <a:r>
              <a:rPr lang="en-US" dirty="0"/>
              <a:t> == 0){</a:t>
            </a:r>
          </a:p>
          <a:p>
            <a:pPr marL="0" indent="0">
              <a:buNone/>
            </a:pPr>
            <a:r>
              <a:rPr lang="en-US" dirty="0"/>
              <a:t>         return s;</a:t>
            </a:r>
          </a:p>
          <a:p>
            <a:pPr marL="0" indent="0">
              <a:buNone/>
            </a:pPr>
            <a:r>
              <a:rPr lang="en-US" dirty="0"/>
              <a:t>  } else {</a:t>
            </a:r>
          </a:p>
          <a:p>
            <a:pPr marL="0" indent="0">
              <a:buNone/>
            </a:pPr>
            <a:r>
              <a:rPr lang="en-US" dirty="0"/>
              <a:t>    return reverse(</a:t>
            </a:r>
            <a:r>
              <a:rPr lang="en-US" dirty="0" err="1"/>
              <a:t>s.substring</a:t>
            </a:r>
            <a:r>
              <a:rPr lang="en-US" dirty="0"/>
              <a:t>(1))+ </a:t>
            </a:r>
            <a:r>
              <a:rPr lang="en-US" dirty="0" err="1"/>
              <a:t>s.charAt</a:t>
            </a:r>
            <a:r>
              <a:rPr lang="en-US" dirty="0"/>
              <a:t>(0);</a:t>
            </a:r>
          </a:p>
          <a:p>
            <a:pPr marL="0" indent="0">
              <a:buNone/>
            </a:pPr>
            <a:r>
              <a:rPr lang="en-US" dirty="0"/>
              <a:t>  }</a:t>
            </a:r>
          </a:p>
          <a:p>
            <a:pPr marL="0" indent="0">
              <a:buNone/>
            </a:pPr>
            <a:endParaRPr lang="en-US" dirty="0"/>
          </a:p>
          <a:p>
            <a:pPr marL="0" indent="0">
              <a:buNone/>
            </a:pPr>
            <a:r>
              <a:rPr lang="en-US" dirty="0"/>
              <a:t>}</a:t>
            </a:r>
            <a:endParaRPr lang="en-US" dirty="0" smtClean="0"/>
          </a:p>
          <a:p>
            <a:pPr lvl="1"/>
            <a:endParaRPr lang="en-US" dirty="0"/>
          </a:p>
        </p:txBody>
      </p:sp>
    </p:spTree>
    <p:extLst>
      <p:ext uri="{BB962C8B-B14F-4D97-AF65-F5344CB8AC3E}">
        <p14:creationId xmlns:p14="http://schemas.microsoft.com/office/powerpoint/2010/main" val="13579311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11"/>
            <a:ext cx="8229600" cy="1143000"/>
          </a:xfrm>
        </p:spPr>
        <p:txBody>
          <a:bodyPr>
            <a:normAutofit fontScale="90000"/>
          </a:bodyPr>
          <a:lstStyle/>
          <a:p>
            <a:r>
              <a:rPr lang="en-US" dirty="0" smtClean="0"/>
              <a:t>Divide and </a:t>
            </a:r>
            <a:r>
              <a:rPr lang="en-US" dirty="0" smtClean="0"/>
              <a:t>Conquer</a:t>
            </a:r>
            <a:br>
              <a:rPr lang="en-US" dirty="0" smtClean="0"/>
            </a:br>
            <a:r>
              <a:rPr lang="en-US" dirty="0" smtClean="0"/>
              <a:t>Let’s write this program together</a:t>
            </a:r>
            <a:endParaRPr lang="en-US" dirty="0"/>
          </a:p>
        </p:txBody>
      </p:sp>
      <p:sp>
        <p:nvSpPr>
          <p:cNvPr id="5" name="Content Placeholder 4"/>
          <p:cNvSpPr>
            <a:spLocks noGrp="1"/>
          </p:cNvSpPr>
          <p:nvPr>
            <p:ph idx="1"/>
          </p:nvPr>
        </p:nvSpPr>
        <p:spPr>
          <a:xfrm>
            <a:off x="457200" y="899622"/>
            <a:ext cx="8229600" cy="3829278"/>
          </a:xfrm>
        </p:spPr>
        <p:txBody>
          <a:bodyPr>
            <a:normAutofit/>
          </a:bodyPr>
          <a:lstStyle/>
          <a:p>
            <a:pPr marL="0" indent="0">
              <a:buNone/>
            </a:pPr>
            <a:endParaRPr lang="en-US" dirty="0"/>
          </a:p>
          <a:p>
            <a:pPr lvl="1"/>
            <a:endParaRPr lang="en-US" dirty="0"/>
          </a:p>
        </p:txBody>
      </p:sp>
      <p:sp>
        <p:nvSpPr>
          <p:cNvPr id="6" name="TextBox 5"/>
          <p:cNvSpPr txBox="1"/>
          <p:nvPr/>
        </p:nvSpPr>
        <p:spPr>
          <a:xfrm>
            <a:off x="287867" y="1425012"/>
            <a:ext cx="8398933" cy="5693867"/>
          </a:xfrm>
          <a:prstGeom prst="rect">
            <a:avLst/>
          </a:prstGeom>
          <a:noFill/>
        </p:spPr>
        <p:txBody>
          <a:bodyPr wrap="square" rtlCol="0">
            <a:spAutoFit/>
          </a:bodyPr>
          <a:lstStyle/>
          <a:p>
            <a:r>
              <a:rPr lang="en-US" sz="2800" dirty="0" smtClean="0"/>
              <a:t>Quicksort algorithm uses a Divide and Conquer technique to sort an array . </a:t>
            </a:r>
          </a:p>
          <a:p>
            <a:endParaRPr lang="en-US" sz="2800" dirty="0"/>
          </a:p>
          <a:p>
            <a:pPr marL="742950" indent="-742950">
              <a:buAutoNum type="arabicPeriod"/>
            </a:pPr>
            <a:r>
              <a:rPr lang="en-US" sz="2800" dirty="0" smtClean="0"/>
              <a:t>Select pivot point in array</a:t>
            </a:r>
          </a:p>
          <a:p>
            <a:pPr marL="742950" indent="-742950">
              <a:buAutoNum type="arabicPeriod"/>
            </a:pPr>
            <a:r>
              <a:rPr lang="en-US" sz="2800" dirty="0" smtClean="0"/>
              <a:t>Make two containers : left and right</a:t>
            </a:r>
          </a:p>
          <a:p>
            <a:pPr marL="742950" indent="-742950">
              <a:buAutoNum type="arabicPeriod"/>
            </a:pPr>
            <a:r>
              <a:rPr lang="en-US" sz="2800" dirty="0" smtClean="0"/>
              <a:t>Loop through all elements of the array. If an element is greater than the pivot, throw it in the right array.  If its less than the pivot, throw it in the left array. </a:t>
            </a:r>
          </a:p>
          <a:p>
            <a:pPr marL="742950" indent="-742950">
              <a:buAutoNum type="arabicPeriod"/>
            </a:pPr>
            <a:r>
              <a:rPr lang="en-US" sz="2800" dirty="0" smtClean="0"/>
              <a:t>Return the (recursively sorted left array) concatenated with (the pivot) concatenated with (the recursively sorted right array)</a:t>
            </a:r>
            <a:endParaRPr lang="en-US" sz="2800" dirty="0"/>
          </a:p>
          <a:p>
            <a:endParaRPr lang="en-US" sz="2800" dirty="0"/>
          </a:p>
        </p:txBody>
      </p:sp>
    </p:spTree>
    <p:extLst>
      <p:ext uri="{BB962C8B-B14F-4D97-AF65-F5344CB8AC3E}">
        <p14:creationId xmlns:p14="http://schemas.microsoft.com/office/powerpoint/2010/main" val="16125693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318" y="372755"/>
            <a:ext cx="8282921" cy="6740309"/>
          </a:xfrm>
          <a:prstGeom prst="rect">
            <a:avLst/>
          </a:prstGeom>
          <a:noFill/>
        </p:spPr>
        <p:txBody>
          <a:bodyPr wrap="square" rtlCol="0">
            <a:spAutoFit/>
          </a:bodyPr>
          <a:lstStyle/>
          <a:p>
            <a:r>
              <a:rPr lang="en-US" sz="1600" dirty="0" err="1"/>
              <a:t>arr</a:t>
            </a:r>
            <a:r>
              <a:rPr lang="en-US" sz="1600" dirty="0"/>
              <a:t> = [9,2,12,4,22];</a:t>
            </a:r>
          </a:p>
          <a:p>
            <a:r>
              <a:rPr lang="en-US" sz="1600" dirty="0" err="1"/>
              <a:t>var</a:t>
            </a:r>
            <a:r>
              <a:rPr lang="en-US" sz="1600" dirty="0"/>
              <a:t> result= quicksort(</a:t>
            </a:r>
            <a:r>
              <a:rPr lang="en-US" sz="1600" dirty="0" err="1"/>
              <a:t>arr</a:t>
            </a:r>
            <a:r>
              <a:rPr lang="en-US" sz="1600" dirty="0"/>
              <a:t>);</a:t>
            </a:r>
          </a:p>
          <a:p>
            <a:r>
              <a:rPr lang="en-US" sz="1600" dirty="0" err="1"/>
              <a:t>console.log</a:t>
            </a:r>
            <a:r>
              <a:rPr lang="en-US" sz="1600" dirty="0"/>
              <a:t>(result);</a:t>
            </a:r>
          </a:p>
          <a:p>
            <a:endParaRPr lang="en-US" sz="1600" dirty="0"/>
          </a:p>
          <a:p>
            <a:r>
              <a:rPr lang="en-US" sz="1600" dirty="0"/>
              <a:t>function quicksort(</a:t>
            </a:r>
            <a:r>
              <a:rPr lang="en-US" sz="1600" dirty="0" err="1"/>
              <a:t>arr</a:t>
            </a:r>
            <a:r>
              <a:rPr lang="en-US" sz="1600" dirty="0"/>
              <a:t>){</a:t>
            </a:r>
          </a:p>
          <a:p>
            <a:endParaRPr lang="en-US" sz="1600" dirty="0"/>
          </a:p>
          <a:p>
            <a:r>
              <a:rPr lang="en-US" sz="1600" dirty="0"/>
              <a:t>  if (</a:t>
            </a:r>
            <a:r>
              <a:rPr lang="en-US" sz="1600" dirty="0" err="1"/>
              <a:t>arr.length</a:t>
            </a:r>
            <a:r>
              <a:rPr lang="en-US" sz="1600" dirty="0"/>
              <a:t> == 0  ){</a:t>
            </a:r>
          </a:p>
          <a:p>
            <a:r>
              <a:rPr lang="en-US" sz="1600" dirty="0"/>
              <a:t>    return [];</a:t>
            </a:r>
          </a:p>
          <a:p>
            <a:r>
              <a:rPr lang="en-US" sz="1600" dirty="0"/>
              <a:t>  } else {</a:t>
            </a:r>
          </a:p>
          <a:p>
            <a:endParaRPr lang="en-US" sz="1600" dirty="0"/>
          </a:p>
          <a:p>
            <a:r>
              <a:rPr lang="en-US" sz="1600" dirty="0"/>
              <a:t>    </a:t>
            </a:r>
            <a:r>
              <a:rPr lang="en-US" sz="1600" dirty="0" err="1"/>
              <a:t>var</a:t>
            </a:r>
            <a:r>
              <a:rPr lang="en-US" sz="1600" dirty="0"/>
              <a:t> pivot = </a:t>
            </a:r>
            <a:r>
              <a:rPr lang="en-US" sz="1600" dirty="0" err="1"/>
              <a:t>arr</a:t>
            </a:r>
            <a:r>
              <a:rPr lang="en-US" sz="1600" dirty="0"/>
              <a:t>[0];</a:t>
            </a:r>
          </a:p>
          <a:p>
            <a:r>
              <a:rPr lang="en-US" sz="1600" dirty="0"/>
              <a:t>    </a:t>
            </a:r>
            <a:r>
              <a:rPr lang="en-US" sz="1600" dirty="0" err="1"/>
              <a:t>var</a:t>
            </a:r>
            <a:r>
              <a:rPr lang="en-US" sz="1600" dirty="0"/>
              <a:t> left = [];</a:t>
            </a:r>
          </a:p>
          <a:p>
            <a:r>
              <a:rPr lang="en-US" sz="1600" dirty="0"/>
              <a:t>    </a:t>
            </a:r>
            <a:r>
              <a:rPr lang="en-US" sz="1600" dirty="0" err="1"/>
              <a:t>var</a:t>
            </a:r>
            <a:r>
              <a:rPr lang="en-US" sz="1600" dirty="0"/>
              <a:t> right = [];</a:t>
            </a:r>
          </a:p>
          <a:p>
            <a:endParaRPr lang="en-US" sz="1600" dirty="0"/>
          </a:p>
          <a:p>
            <a:r>
              <a:rPr lang="en-US" sz="1600" dirty="0"/>
              <a:t>    for (</a:t>
            </a:r>
            <a:r>
              <a:rPr lang="en-US" sz="1600" dirty="0" err="1"/>
              <a:t>var</a:t>
            </a:r>
            <a:r>
              <a:rPr lang="en-US" sz="1600" dirty="0"/>
              <a:t> </a:t>
            </a:r>
            <a:r>
              <a:rPr lang="en-US" sz="1600" dirty="0" err="1"/>
              <a:t>i</a:t>
            </a:r>
            <a:r>
              <a:rPr lang="en-US" sz="1600" dirty="0"/>
              <a:t> = 1; </a:t>
            </a:r>
            <a:r>
              <a:rPr lang="en-US" sz="1600" dirty="0" err="1"/>
              <a:t>i</a:t>
            </a:r>
            <a:r>
              <a:rPr lang="en-US" sz="1600" dirty="0"/>
              <a:t> &lt; </a:t>
            </a:r>
            <a:r>
              <a:rPr lang="en-US" sz="1600" dirty="0" err="1"/>
              <a:t>arr.length</a:t>
            </a:r>
            <a:r>
              <a:rPr lang="en-US" sz="1600" dirty="0"/>
              <a:t>; </a:t>
            </a:r>
            <a:r>
              <a:rPr lang="en-US" sz="1600" dirty="0" err="1"/>
              <a:t>i</a:t>
            </a:r>
            <a:r>
              <a:rPr lang="en-US" sz="1600" dirty="0"/>
              <a:t>++) {</a:t>
            </a:r>
          </a:p>
          <a:p>
            <a:r>
              <a:rPr lang="en-US" sz="1600" dirty="0"/>
              <a:t>       if (</a:t>
            </a:r>
            <a:r>
              <a:rPr lang="en-US" sz="1600" dirty="0" err="1"/>
              <a:t>arr</a:t>
            </a:r>
            <a:r>
              <a:rPr lang="en-US" sz="1600" dirty="0"/>
              <a:t>[</a:t>
            </a:r>
            <a:r>
              <a:rPr lang="en-US" sz="1600" dirty="0" err="1"/>
              <a:t>i</a:t>
            </a:r>
            <a:r>
              <a:rPr lang="en-US" sz="1600" dirty="0"/>
              <a:t>]&lt;pivot){</a:t>
            </a:r>
          </a:p>
          <a:p>
            <a:r>
              <a:rPr lang="en-US" sz="1600" dirty="0"/>
              <a:t>         </a:t>
            </a:r>
            <a:r>
              <a:rPr lang="en-US" sz="1600" dirty="0" err="1"/>
              <a:t>left.push</a:t>
            </a:r>
            <a:r>
              <a:rPr lang="en-US" sz="1600" dirty="0"/>
              <a:t>(</a:t>
            </a:r>
            <a:r>
              <a:rPr lang="en-US" sz="1600" dirty="0" err="1"/>
              <a:t>arr</a:t>
            </a:r>
            <a:r>
              <a:rPr lang="en-US" sz="1600" dirty="0"/>
              <a:t>[</a:t>
            </a:r>
            <a:r>
              <a:rPr lang="en-US" sz="1600" dirty="0" err="1"/>
              <a:t>i</a:t>
            </a:r>
            <a:r>
              <a:rPr lang="en-US" sz="1600" dirty="0"/>
              <a:t>]);</a:t>
            </a:r>
          </a:p>
          <a:p>
            <a:r>
              <a:rPr lang="en-US" sz="1600" dirty="0"/>
              <a:t>       } else if (</a:t>
            </a:r>
            <a:r>
              <a:rPr lang="en-US" sz="1600" dirty="0" err="1"/>
              <a:t>arr</a:t>
            </a:r>
            <a:r>
              <a:rPr lang="en-US" sz="1600" dirty="0"/>
              <a:t>[</a:t>
            </a:r>
            <a:r>
              <a:rPr lang="en-US" sz="1600" dirty="0" err="1"/>
              <a:t>i</a:t>
            </a:r>
            <a:r>
              <a:rPr lang="en-US" sz="1600" dirty="0"/>
              <a:t>]&gt;pivot){</a:t>
            </a:r>
          </a:p>
          <a:p>
            <a:r>
              <a:rPr lang="en-US" sz="1600" dirty="0"/>
              <a:t>         </a:t>
            </a:r>
            <a:r>
              <a:rPr lang="en-US" sz="1600" dirty="0" err="1"/>
              <a:t>right.push</a:t>
            </a:r>
            <a:r>
              <a:rPr lang="en-US" sz="1600" dirty="0"/>
              <a:t>(</a:t>
            </a:r>
            <a:r>
              <a:rPr lang="en-US" sz="1600" dirty="0" err="1"/>
              <a:t>arr</a:t>
            </a:r>
            <a:r>
              <a:rPr lang="en-US" sz="1600" dirty="0"/>
              <a:t>[</a:t>
            </a:r>
            <a:r>
              <a:rPr lang="en-US" sz="1600" dirty="0" err="1"/>
              <a:t>i</a:t>
            </a:r>
            <a:r>
              <a:rPr lang="en-US" sz="1600" dirty="0"/>
              <a:t>]);</a:t>
            </a:r>
          </a:p>
          <a:p>
            <a:r>
              <a:rPr lang="en-US" sz="1600" dirty="0"/>
              <a:t>       }</a:t>
            </a:r>
          </a:p>
          <a:p>
            <a:r>
              <a:rPr lang="en-US" sz="1600" dirty="0"/>
              <a:t>    }</a:t>
            </a:r>
          </a:p>
          <a:p>
            <a:r>
              <a:rPr lang="en-US" sz="1600" dirty="0"/>
              <a:t>     return quicksort(left).</a:t>
            </a:r>
            <a:r>
              <a:rPr lang="en-US" sz="1600" dirty="0" err="1"/>
              <a:t>concat</a:t>
            </a:r>
            <a:r>
              <a:rPr lang="en-US" sz="1600" dirty="0"/>
              <a:t>(pivot).</a:t>
            </a:r>
            <a:r>
              <a:rPr lang="en-US" sz="1600" dirty="0" err="1"/>
              <a:t>concat</a:t>
            </a:r>
            <a:r>
              <a:rPr lang="en-US" sz="1600" dirty="0"/>
              <a:t>(quicksort(right));</a:t>
            </a:r>
          </a:p>
          <a:p>
            <a:r>
              <a:rPr lang="en-US" sz="1600" dirty="0"/>
              <a:t>  }</a:t>
            </a:r>
          </a:p>
          <a:p>
            <a:endParaRPr lang="en-US" sz="1600" dirty="0"/>
          </a:p>
          <a:p>
            <a:r>
              <a:rPr lang="en-US" sz="1600" dirty="0" smtClean="0"/>
              <a:t>}</a:t>
            </a:r>
            <a:endParaRPr lang="en-US" sz="1600" dirty="0"/>
          </a:p>
          <a:p>
            <a:endParaRPr lang="en-US" sz="1600" dirty="0"/>
          </a:p>
        </p:txBody>
      </p:sp>
    </p:spTree>
    <p:extLst>
      <p:ext uri="{BB962C8B-B14F-4D97-AF65-F5344CB8AC3E}">
        <p14:creationId xmlns:p14="http://schemas.microsoft.com/office/powerpoint/2010/main" val="18440687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1615</TotalTime>
  <Words>444</Words>
  <Application>Microsoft Macintosh PowerPoint</Application>
  <PresentationFormat>On-screen Show (4:3)</PresentationFormat>
  <Paragraphs>66</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Do Now:  Recursion</vt:lpstr>
      <vt:lpstr>What is happening on each iteration? What gets placed on the stack each time?</vt:lpstr>
      <vt:lpstr>Divide and Conquer Let’s write this program together</vt:lpstr>
      <vt:lpstr>PowerPoint Presentation</vt:lpstr>
    </vt:vector>
  </TitlesOfParts>
  <Company>MediaBreeze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Now: ( 10 minutes)</dc:title>
  <dc:creator>Nmuta Jones</dc:creator>
  <cp:lastModifiedBy>Nmuta Jones</cp:lastModifiedBy>
  <cp:revision>25</cp:revision>
  <dcterms:created xsi:type="dcterms:W3CDTF">2015-08-18T19:21:40Z</dcterms:created>
  <dcterms:modified xsi:type="dcterms:W3CDTF">2015-08-27T13:59:39Z</dcterms:modified>
</cp:coreProperties>
</file>