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52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6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10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62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4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2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27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84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CF7E-1EC7-4A81-8C41-FCF0663DA88C}" type="datetimeFigureOut">
              <a:rPr lang="zh-TW" altLang="en-US" smtClean="0"/>
              <a:t>2020/10/20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9D68-B3EA-4B40-A851-EAF5AA328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0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279221B-FBDE-4091-8B8E-190D6883D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115888"/>
            <a:ext cx="8226425" cy="1009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Pointers (5/5)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76B8CBD-B0E5-48C2-82C7-8BC1B61BB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1" y="981075"/>
            <a:ext cx="8856663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Using dynamically allocated storage</a:t>
            </a:r>
          </a:p>
        </p:txBody>
      </p:sp>
      <p:pic>
        <p:nvPicPr>
          <p:cNvPr id="13316" name="Picture 4" descr="program4"/>
          <p:cNvPicPr>
            <a:picLocks noChangeAspect="1" noChangeArrowheads="1"/>
          </p:cNvPicPr>
          <p:nvPr/>
        </p:nvPicPr>
        <p:blipFill>
          <a:blip r:embed="rId2">
            <a:lum bright="-4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"/>
          <a:stretch>
            <a:fillRect/>
          </a:stretch>
        </p:blipFill>
        <p:spPr bwMode="auto">
          <a:xfrm>
            <a:off x="1979614" y="1989138"/>
            <a:ext cx="81549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104064" y="2859088"/>
            <a:ext cx="28606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CC00"/>
                </a:solidFill>
                <a:latin typeface="Comic Sans MS" panose="030F0702030302020204" pitchFamily="66" charset="0"/>
              </a:rPr>
              <a:t>Request memory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159375" y="494188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CC00"/>
                </a:solidFill>
                <a:latin typeface="Comic Sans MS" panose="030F0702030302020204" pitchFamily="66" charset="0"/>
              </a:rPr>
              <a:t>Free memory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FE1E8EB-B434-437A-A33D-14ECEE10B7ED}"/>
              </a:ext>
            </a:extLst>
          </p:cNvPr>
          <p:cNvCxnSpPr/>
          <p:nvPr/>
        </p:nvCxnSpPr>
        <p:spPr>
          <a:xfrm>
            <a:off x="3935413" y="3213100"/>
            <a:ext cx="25146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ACEF26-B2E0-4E52-AA55-33001A240013}"/>
              </a:ext>
            </a:extLst>
          </p:cNvPr>
          <p:cNvCxnSpPr/>
          <p:nvPr/>
        </p:nvCxnSpPr>
        <p:spPr>
          <a:xfrm>
            <a:off x="4151313" y="3644900"/>
            <a:ext cx="265906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60831BD-6B7E-48E1-9450-5EEA19958063}"/>
              </a:ext>
            </a:extLst>
          </p:cNvPr>
          <p:cNvCxnSpPr/>
          <p:nvPr/>
        </p:nvCxnSpPr>
        <p:spPr>
          <a:xfrm>
            <a:off x="2232025" y="5241925"/>
            <a:ext cx="889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2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5661026"/>
            <a:ext cx="920750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2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Comic Sans MS</vt:lpstr>
      <vt:lpstr>Office 佈景主題</vt:lpstr>
      <vt:lpstr>Pointers (5/5)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(5/5)</dc:title>
  <dc:creator>小貓貓 Lu</dc:creator>
  <cp:lastModifiedBy>小貓貓 Lu</cp:lastModifiedBy>
  <cp:revision>2</cp:revision>
  <dcterms:created xsi:type="dcterms:W3CDTF">2020-10-20T12:18:15Z</dcterms:created>
  <dcterms:modified xsi:type="dcterms:W3CDTF">2020-10-20T16:01:45Z</dcterms:modified>
</cp:coreProperties>
</file>