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8440"/>
    <a:srgbClr val="D9A947"/>
    <a:srgbClr val="040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rgbClr val="D9A9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803C9-A592-4E74-8D46-C9862EFEE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B73C9E-5150-491F-9B8E-E9CD10A22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972E73-CCD5-41FA-9899-7108342D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1FF4-0934-46C4-A343-FC4236EA6E5A}" type="datetimeFigureOut">
              <a:rPr lang="zh-TW" altLang="en-US" smtClean="0"/>
              <a:t>2020/2/18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9C986F-7B93-48D9-BB28-59A846AC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C33A7E-400F-4556-91D7-3CFE9EAB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5199-A3C1-4408-B110-F66C6E0FB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0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74EC8-D706-4B35-B19E-D797608A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43D543-B0B4-4305-9277-2FC70C3C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81807E-6F28-4BF7-B7FC-BDE5746E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1FF4-0934-46C4-A343-FC4236EA6E5A}" type="datetimeFigureOut">
              <a:rPr lang="zh-TW" altLang="en-US" smtClean="0"/>
              <a:t>2020/2/18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02009A-59FD-42B2-BBE4-0B6329BB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C1D5F9-44C3-4B80-B587-A3FBFD2C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5199-A3C1-4408-B110-F66C6E0FB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26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748F26-94D7-4B66-9B43-9BB3B4C9A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E52CBB-637E-4A6D-8402-BB0BCF264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BF4549-87AA-4916-9AC2-CEC628594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1FF4-0934-46C4-A343-FC4236EA6E5A}" type="datetimeFigureOut">
              <a:rPr lang="zh-TW" altLang="en-US" smtClean="0"/>
              <a:t>2020/2/18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8504FD-1A75-4034-A97A-C2786D29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CBC3F9-6E18-4301-95A3-EE940B6E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5199-A3C1-4408-B110-F66C6E0FB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48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626CCF-70AA-4FE1-885B-6E15238C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99A8B-C11F-4E6F-BE12-10C8F5EED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DC4F03-36F1-43CA-8C9D-BFE401DA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1FF4-0934-46C4-A343-FC4236EA6E5A}" type="datetimeFigureOut">
              <a:rPr lang="zh-TW" altLang="en-US" smtClean="0"/>
              <a:t>2020/2/18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6960C0-9C4D-4BC4-A5D7-C0426935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21BA0C-680A-4AD2-8C47-882F048A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5199-A3C1-4408-B110-F66C6E0FB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11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B4593-3DC1-43C2-9DCE-B6E9587F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F2054C-95B1-4A11-8A53-E5653E7F9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008DB0-F852-4756-B9A2-F808706E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1FF4-0934-46C4-A343-FC4236EA6E5A}" type="datetimeFigureOut">
              <a:rPr lang="zh-TW" altLang="en-US" smtClean="0"/>
              <a:t>2020/2/18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5DF960-020E-4235-BBCD-17A46EB0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BC4EB4-8C81-4B91-9F30-D2F41278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5199-A3C1-4408-B110-F66C6E0FB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76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E068B9-3163-46DC-A804-D2CCD10F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B68110-D509-48F5-81DA-03F866EE4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23B343-74BC-4B6A-A559-6BB7686A7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A98D68-712A-406E-8C0C-4BBF2958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1FF4-0934-46C4-A343-FC4236EA6E5A}" type="datetimeFigureOut">
              <a:rPr lang="zh-TW" altLang="en-US" smtClean="0"/>
              <a:t>2020/2/18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DAEBE9-FE0B-438C-B518-57A180CA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4D5232-C7A3-43B9-B591-24308B77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5199-A3C1-4408-B110-F66C6E0FB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6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28606B-D5E8-4779-83BF-158413B0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72F9B8-4A31-4D6F-B154-57B597588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BB7F56-465C-46F9-AACB-969836900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02EF996-E391-463C-BD90-835444F39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172A47B-56EE-4C34-A3A8-054A4D875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FF19850-5F0C-4281-A7E4-AEB78107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1FF4-0934-46C4-A343-FC4236EA6E5A}" type="datetimeFigureOut">
              <a:rPr lang="zh-TW" altLang="en-US" smtClean="0"/>
              <a:t>2020/2/18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71A8B53-5431-4161-82AA-1EB27C95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4EB68AA-55E4-4560-81F3-0CCB2BBB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5199-A3C1-4408-B110-F66C6E0FB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20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70B30B-D696-46DF-A6D0-CFCFABC9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E40E72-F3DB-48A5-92F2-28FB0D81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1FF4-0934-46C4-A343-FC4236EA6E5A}" type="datetimeFigureOut">
              <a:rPr lang="zh-TW" altLang="en-US" smtClean="0"/>
              <a:t>2020/2/18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12D01B-2C88-45F1-95D3-63B77E15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361B737-6537-46E4-BF88-B55F5A80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5199-A3C1-4408-B110-F66C6E0FB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0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E8235F-5BA3-4C8D-BA76-5CCF584F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1FF4-0934-46C4-A343-FC4236EA6E5A}" type="datetimeFigureOut">
              <a:rPr lang="zh-TW" altLang="en-US" smtClean="0"/>
              <a:t>2020/2/18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634770A-3AED-4274-B420-2E1E678C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B76E5D-D7DA-4DCD-872E-D46FC432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5199-A3C1-4408-B110-F66C6E0FB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41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4B0C45-B668-47EE-A79D-AE85AB0AE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555BEB-A98A-4388-B544-C63C48A82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D9C254B-9371-4687-9EBC-289A48F05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57D04E-630E-4448-B55B-62DB0317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1FF4-0934-46C4-A343-FC4236EA6E5A}" type="datetimeFigureOut">
              <a:rPr lang="zh-TW" altLang="en-US" smtClean="0"/>
              <a:t>2020/2/18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6CD1EE-EDBA-4DFF-8DA9-7D02C72B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C39024-FD4B-4F24-B226-07939B70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5199-A3C1-4408-B110-F66C6E0FB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61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60691-8B53-4373-9CCE-551620C2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6C76DF2-81FD-43B7-938C-E0F61D5CC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7620FE-DF53-493B-8A15-81BFDCF9C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3B9414-D660-41A3-9CB5-AEC56B34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1FF4-0934-46C4-A343-FC4236EA6E5A}" type="datetimeFigureOut">
              <a:rPr lang="zh-TW" altLang="en-US" smtClean="0"/>
              <a:t>2020/2/18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32057B-CB2E-4695-AA75-3B5866D8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34C55D-2322-4F38-855B-7C795337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5199-A3C1-4408-B110-F66C6E0FB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5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A9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>
            <a:extLst>
              <a:ext uri="{FF2B5EF4-FFF2-40B4-BE49-F238E27FC236}">
                <a16:creationId xmlns:a16="http://schemas.microsoft.com/office/drawing/2014/main" id="{C79A6437-5C5D-4542-A71C-F77A24BDA857}"/>
              </a:ext>
            </a:extLst>
          </p:cNvPr>
          <p:cNvSpPr/>
          <p:nvPr userDrawn="1"/>
        </p:nvSpPr>
        <p:spPr>
          <a:xfrm rot="16200000">
            <a:off x="11094290" y="5760290"/>
            <a:ext cx="1078302" cy="111711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14656C0-E97F-4F4A-BDEB-00568199E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40" y="136526"/>
            <a:ext cx="10515600" cy="1131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FF6398-C412-4B87-8783-2D4E2410B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50C9E7-97DF-453E-B683-6EFD6375B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21FF4-0934-46C4-A343-FC4236EA6E5A}" type="datetimeFigureOut">
              <a:rPr lang="zh-TW" altLang="en-US" smtClean="0"/>
              <a:t>2020/2/18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7D40A1-EB52-4DD9-A519-336CF73D1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67356-C094-4FAA-BD6C-C002569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5199-A3C1-4408-B110-F66C6E0FB08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AA91EEA7-A9DA-4D50-81FE-057379A228E5}"/>
              </a:ext>
            </a:extLst>
          </p:cNvPr>
          <p:cNvSpPr/>
          <p:nvPr userDrawn="1"/>
        </p:nvSpPr>
        <p:spPr>
          <a:xfrm rot="5400000">
            <a:off x="11094290" y="5760289"/>
            <a:ext cx="1078302" cy="1117118"/>
          </a:xfrm>
          <a:prstGeom prst="rtTriangle">
            <a:avLst/>
          </a:prstGeom>
          <a:solidFill>
            <a:srgbClr val="A98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56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facemood.grtimed.com/index.php?view=facemood&amp;cateid=1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7839779F-640D-4AEE-94E2-FDF8CC46C273}"/>
              </a:ext>
            </a:extLst>
          </p:cNvPr>
          <p:cNvSpPr/>
          <p:nvPr/>
        </p:nvSpPr>
        <p:spPr>
          <a:xfrm>
            <a:off x="1620982" y="881149"/>
            <a:ext cx="9047018" cy="4929447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8D2F18-5847-407C-8FC3-F153370E782A}"/>
              </a:ext>
            </a:extLst>
          </p:cNvPr>
          <p:cNvSpPr/>
          <p:nvPr/>
        </p:nvSpPr>
        <p:spPr>
          <a:xfrm>
            <a:off x="4692534" y="5394960"/>
            <a:ext cx="2867891" cy="689812"/>
          </a:xfrm>
          <a:prstGeom prst="rect">
            <a:avLst/>
          </a:prstGeom>
          <a:solidFill>
            <a:srgbClr val="D9A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5A19B79-7923-4864-AA6C-B67A182F3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3228"/>
            <a:ext cx="9144000" cy="2387600"/>
          </a:xfrm>
        </p:spPr>
        <p:txBody>
          <a:bodyPr/>
          <a:lstStyle/>
          <a:p>
            <a:r>
              <a:rPr lang="en-US" altLang="zh-TW" dirty="0"/>
              <a:t>324PyXl </a:t>
            </a:r>
            <a:r>
              <a:rPr lang="zh-TW" altLang="en-US" dirty="0"/>
              <a:t>專案解說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3DC1A9-C99A-469E-B7EE-325A10913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3773978"/>
            <a:ext cx="9144000" cy="2310794"/>
          </a:xfrm>
        </p:spPr>
        <p:txBody>
          <a:bodyPr>
            <a:normAutofit/>
          </a:bodyPr>
          <a:lstStyle/>
          <a:p>
            <a:r>
              <a:rPr lang="en-US" altLang="zh-TW" dirty="0"/>
              <a:t>Taiwan Weatherman</a:t>
            </a:r>
          </a:p>
          <a:p>
            <a:r>
              <a:rPr lang="zh-TW" altLang="en-US" dirty="0"/>
              <a:t>一周天氣預報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學生</a:t>
            </a:r>
            <a:r>
              <a:rPr lang="en-US" altLang="zh-TW" dirty="0"/>
              <a:t>:</a:t>
            </a:r>
            <a:r>
              <a:rPr lang="zh-TW" altLang="en-US" dirty="0"/>
              <a:t> 呂晟維</a:t>
            </a:r>
          </a:p>
        </p:txBody>
      </p:sp>
      <p:pic>
        <p:nvPicPr>
          <p:cNvPr id="9" name="圖形 8" descr="陰雨時晴">
            <a:extLst>
              <a:ext uri="{FF2B5EF4-FFF2-40B4-BE49-F238E27FC236}">
                <a16:creationId xmlns:a16="http://schemas.microsoft.com/office/drawing/2014/main" id="{82E6ADAA-EB3A-464C-90E9-4709770D3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2400" y="6069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0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01410E-EB9F-4B6D-B3BB-38F22DCF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其實</a:t>
            </a:r>
            <a:r>
              <a:rPr lang="en-US" altLang="zh-TW" dirty="0"/>
              <a:t>…</a:t>
            </a:r>
            <a:r>
              <a:rPr lang="zh-TW" altLang="en-US" dirty="0"/>
              <a:t>本來想爬這個的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E36AC8-5165-439C-A061-40C5690C9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5629"/>
            <a:ext cx="5257800" cy="374133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/>
              <a:t>館長</a:t>
            </a:r>
            <a:r>
              <a:rPr lang="en-US" altLang="zh-TW" dirty="0"/>
              <a:t>330</a:t>
            </a:r>
            <a:r>
              <a:rPr lang="zh-TW" altLang="en-US" dirty="0"/>
              <a:t>萬的網站</a:t>
            </a: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/>
              <a:t>不亂玩一下好像對不起自己</a:t>
            </a: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u="sng" dirty="0">
                <a:solidFill>
                  <a:srgbClr val="04090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ヾ</a:t>
            </a:r>
            <a:r>
              <a:rPr lang="en-US" altLang="ja-JP" u="sng" dirty="0">
                <a:solidFill>
                  <a:srgbClr val="04090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(●</a:t>
            </a:r>
            <a:r>
              <a:rPr lang="ja-JP" altLang="en-US" u="sng" dirty="0" err="1">
                <a:solidFill>
                  <a:srgbClr val="04090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゜</a:t>
            </a:r>
            <a:r>
              <a:rPr lang="ja-JP" altLang="en-US" u="sng" dirty="0">
                <a:solidFill>
                  <a:srgbClr val="04090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▽</a:t>
            </a:r>
            <a:r>
              <a:rPr lang="ja-JP" altLang="en-US" u="sng" dirty="0" err="1">
                <a:solidFill>
                  <a:srgbClr val="04090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゜</a:t>
            </a:r>
            <a:r>
              <a:rPr lang="ja-JP" altLang="en-US" u="sng" dirty="0">
                <a:solidFill>
                  <a:srgbClr val="04090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●</a:t>
            </a:r>
            <a:r>
              <a:rPr lang="en-US" altLang="ja-JP" u="sng" dirty="0">
                <a:solidFill>
                  <a:srgbClr val="04090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ja-JP" altLang="en-US" dirty="0">
              <a:solidFill>
                <a:srgbClr val="040903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6BDF4651-B3AC-4AFB-B1A9-89E2E13D32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r="24031" b="1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5343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91509-EDCE-42DA-9941-FB6B38B1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但是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B8AD98-2273-4B0E-9B44-3F5E14BD3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因為想多練習</a:t>
            </a:r>
            <a:r>
              <a:rPr lang="en-US" altLang="zh-TW" dirty="0"/>
              <a:t>Pandas</a:t>
            </a:r>
            <a:r>
              <a:rPr lang="zh-TW" altLang="en-US" dirty="0"/>
              <a:t>和</a:t>
            </a:r>
            <a:r>
              <a:rPr lang="en-US" altLang="zh-TW" dirty="0"/>
              <a:t>Excel</a:t>
            </a:r>
            <a:r>
              <a:rPr lang="zh-TW" altLang="en-US"/>
              <a:t>就改變題目</a:t>
            </a:r>
            <a:r>
              <a:rPr lang="zh-TW" altLang="en-US" dirty="0"/>
              <a:t>了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sz="5400" dirty="0"/>
              <a:t>主題 </a:t>
            </a:r>
            <a:r>
              <a:rPr lang="zh-TW" altLang="en-US" dirty="0"/>
              <a:t>一周氣象預報</a:t>
            </a:r>
            <a:endParaRPr lang="en-US" altLang="zh-TW" dirty="0"/>
          </a:p>
          <a:p>
            <a:pPr marL="0" lvl="0" indent="0">
              <a:buNone/>
            </a:pPr>
            <a:r>
              <a:rPr lang="zh-TW" altLang="en-US" sz="5400" dirty="0"/>
              <a:t>目標 </a:t>
            </a:r>
            <a:r>
              <a:rPr lang="zh-TW" altLang="en-US" dirty="0">
                <a:solidFill>
                  <a:prstClr val="white"/>
                </a:solidFill>
              </a:rPr>
              <a:t>仿照中央氣象局的網頁</a:t>
            </a:r>
            <a:endParaRPr lang="en-US" altLang="zh-TW" dirty="0">
              <a:solidFill>
                <a:prstClr val="white"/>
              </a:solidFill>
            </a:endParaRPr>
          </a:p>
          <a:p>
            <a:pPr marL="0" lvl="0" indent="0">
              <a:buNone/>
            </a:pPr>
            <a:r>
              <a:rPr lang="en-US" altLang="zh-TW" dirty="0">
                <a:solidFill>
                  <a:prstClr val="white"/>
                </a:solidFill>
              </a:rPr>
              <a:t>	</a:t>
            </a:r>
            <a:r>
              <a:rPr lang="zh-TW" altLang="en-US" dirty="0">
                <a:solidFill>
                  <a:prstClr val="white"/>
                </a:solidFill>
              </a:rPr>
              <a:t>       在</a:t>
            </a:r>
            <a:r>
              <a:rPr lang="en-US" altLang="zh-TW" dirty="0">
                <a:solidFill>
                  <a:prstClr val="white"/>
                </a:solidFill>
              </a:rPr>
              <a:t>excel</a:t>
            </a:r>
            <a:r>
              <a:rPr lang="zh-TW" altLang="en-US" dirty="0">
                <a:solidFill>
                  <a:prstClr val="white"/>
                </a:solidFill>
              </a:rPr>
              <a:t>上呈現一周的氣溫圖</a:t>
            </a:r>
            <a:endParaRPr lang="en-US" altLang="zh-TW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半框架 3">
            <a:extLst>
              <a:ext uri="{FF2B5EF4-FFF2-40B4-BE49-F238E27FC236}">
                <a16:creationId xmlns:a16="http://schemas.microsoft.com/office/drawing/2014/main" id="{2058C7FB-DF4F-4AD3-832E-59C7FB0A855D}"/>
              </a:ext>
            </a:extLst>
          </p:cNvPr>
          <p:cNvSpPr/>
          <p:nvPr/>
        </p:nvSpPr>
        <p:spPr>
          <a:xfrm>
            <a:off x="517235" y="2641599"/>
            <a:ext cx="6354620" cy="2401455"/>
          </a:xfrm>
          <a:prstGeom prst="halfFrame">
            <a:avLst>
              <a:gd name="adj1" fmla="val 2164"/>
              <a:gd name="adj2" fmla="val 28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1C2869-9339-4BAF-8E30-8960983A1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565" y="2869839"/>
            <a:ext cx="3630884" cy="226291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圖形 6" descr="陰雨時晴">
            <a:extLst>
              <a:ext uri="{FF2B5EF4-FFF2-40B4-BE49-F238E27FC236}">
                <a16:creationId xmlns:a16="http://schemas.microsoft.com/office/drawing/2014/main" id="{EDCF7BA0-0EB6-4754-80D8-ACC389C15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01310" y="2998788"/>
            <a:ext cx="544944" cy="54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689097-F98E-4599-BC8C-86F71027B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397" y="221818"/>
            <a:ext cx="4822103" cy="823912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/>
              <a:t>中央氣象局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6990C92-56C6-461E-9C85-1A5294982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443490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/>
              <a:t>成品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8BB1974B-46D4-442E-A568-151ADE7D7E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029" y="1826636"/>
            <a:ext cx="6126539" cy="3401146"/>
          </a:xfrm>
        </p:spPr>
      </p:pic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31EEFCAD-F783-415E-AD9F-52762338516A}"/>
              </a:ext>
            </a:extLst>
          </p:cNvPr>
          <p:cNvSpPr/>
          <p:nvPr/>
        </p:nvSpPr>
        <p:spPr>
          <a:xfrm rot="16200000">
            <a:off x="4894548" y="3196936"/>
            <a:ext cx="498764" cy="464127"/>
          </a:xfrm>
          <a:prstGeom prst="downArrow">
            <a:avLst/>
          </a:prstGeom>
          <a:solidFill>
            <a:srgbClr val="A98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00572C86-3498-4DDB-96A4-BB0C7CCD39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2"/>
          <a:stretch/>
        </p:blipFill>
        <p:spPr>
          <a:xfrm>
            <a:off x="1311564" y="1115690"/>
            <a:ext cx="3149600" cy="5173364"/>
          </a:xfrm>
        </p:spPr>
      </p:pic>
    </p:spTree>
    <p:extLst>
      <p:ext uri="{BB962C8B-B14F-4D97-AF65-F5344CB8AC3E}">
        <p14:creationId xmlns:p14="http://schemas.microsoft.com/office/powerpoint/2010/main" val="426557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DC28C8-B4F9-42DF-BC31-79E52154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9842740" cy="1131558"/>
          </a:xfrm>
        </p:spPr>
        <p:txBody>
          <a:bodyPr/>
          <a:lstStyle/>
          <a:p>
            <a:r>
              <a:rPr lang="zh-TW" altLang="en-US" dirty="0"/>
              <a:t>程式規劃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57F257-F436-49B9-9CC2-89D6C043B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由</a:t>
            </a:r>
            <a:r>
              <a:rPr lang="en-US" altLang="zh-TW" dirty="0"/>
              <a:t>API</a:t>
            </a:r>
            <a:r>
              <a:rPr lang="zh-TW" altLang="en-US" dirty="0"/>
              <a:t>取得一周預報 </a:t>
            </a:r>
            <a:endParaRPr lang="en-US" altLang="zh-TW" dirty="0"/>
          </a:p>
          <a:p>
            <a:r>
              <a:rPr lang="zh-TW" altLang="en-US" dirty="0"/>
              <a:t>處理資料 </a:t>
            </a:r>
            <a:r>
              <a:rPr lang="en-US" altLang="zh-TW" dirty="0"/>
              <a:t>(pandas)</a:t>
            </a:r>
          </a:p>
          <a:p>
            <a:r>
              <a:rPr lang="zh-TW" altLang="en-US" dirty="0"/>
              <a:t>將預報寫進</a:t>
            </a:r>
            <a:r>
              <a:rPr lang="en-US" altLang="zh-TW" dirty="0"/>
              <a:t>Excel</a:t>
            </a:r>
            <a:r>
              <a:rPr lang="zh-TW" altLang="en-US" dirty="0"/>
              <a:t>檔案 </a:t>
            </a:r>
            <a:r>
              <a:rPr lang="en-US" altLang="zh-TW" dirty="0"/>
              <a:t>(</a:t>
            </a:r>
            <a:r>
              <a:rPr lang="en-US" altLang="zh-TW" dirty="0" err="1"/>
              <a:t>xlwings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0708D2-E9B1-4A74-9F99-57BC028BF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055" y="4313663"/>
            <a:ext cx="5347885" cy="1961271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9B75783-5AFD-474F-B485-E86327FB2664}"/>
              </a:ext>
            </a:extLst>
          </p:cNvPr>
          <p:cNvCxnSpPr/>
          <p:nvPr/>
        </p:nvCxnSpPr>
        <p:spPr>
          <a:xfrm>
            <a:off x="969818" y="3648364"/>
            <a:ext cx="100768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形 8" descr="乙太網路">
            <a:extLst>
              <a:ext uri="{FF2B5EF4-FFF2-40B4-BE49-F238E27FC236}">
                <a16:creationId xmlns:a16="http://schemas.microsoft.com/office/drawing/2014/main" id="{70843817-873E-431E-8A77-51CAE263A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545" y="221673"/>
            <a:ext cx="840272" cy="8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0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DD144-3D21-40BB-B0CC-73FDA94F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2" y="136526"/>
            <a:ext cx="9849667" cy="1131558"/>
          </a:xfrm>
        </p:spPr>
        <p:txBody>
          <a:bodyPr/>
          <a:lstStyle/>
          <a:p>
            <a:r>
              <a:rPr lang="zh-TW" altLang="en-US" dirty="0"/>
              <a:t>資料處理</a:t>
            </a:r>
            <a:r>
              <a:rPr lang="en-US" altLang="zh-TW" dirty="0"/>
              <a:t>-</a:t>
            </a:r>
            <a:r>
              <a:rPr lang="zh-TW" altLang="en-US" dirty="0"/>
              <a:t>逐步拆解過程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AEF3CEA-FD93-4D4E-A7C3-5746690F0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4" y="2536349"/>
            <a:ext cx="4473725" cy="208183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FC8E22A-3EC3-4CE0-BDB8-1EBB851217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4"/>
          <a:stretch/>
        </p:blipFill>
        <p:spPr>
          <a:xfrm>
            <a:off x="5200070" y="2536349"/>
            <a:ext cx="3407961" cy="290839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8C00551-FEB4-464A-92DA-27B9C91461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4"/>
          <a:stretch/>
        </p:blipFill>
        <p:spPr>
          <a:xfrm>
            <a:off x="9006163" y="2536349"/>
            <a:ext cx="2972456" cy="2908390"/>
          </a:xfrm>
          <a:prstGeom prst="rect">
            <a:avLst/>
          </a:prstGeom>
        </p:spPr>
      </p:pic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5659711A-7C24-4641-B2FC-D879ED997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467" y="1846980"/>
            <a:ext cx="3789218" cy="622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ym typeface="Wingdings" panose="05000000000000000000" pitchFamily="2" charset="2"/>
              </a:rPr>
              <a:t> </a:t>
            </a:r>
            <a:r>
              <a:rPr lang="zh-TW" altLang="en-US" dirty="0"/>
              <a:t>解析</a:t>
            </a:r>
            <a:r>
              <a:rPr lang="en-US" altLang="zh-TW" dirty="0" err="1"/>
              <a:t>api</a:t>
            </a:r>
            <a:r>
              <a:rPr lang="zh-TW" altLang="en-US" dirty="0"/>
              <a:t>欄位、結構</a:t>
            </a:r>
          </a:p>
        </p:txBody>
      </p:sp>
      <p:sp>
        <p:nvSpPr>
          <p:cNvPr id="14" name="內容版面配置區 12">
            <a:extLst>
              <a:ext uri="{FF2B5EF4-FFF2-40B4-BE49-F238E27FC236}">
                <a16:creationId xmlns:a16="http://schemas.microsoft.com/office/drawing/2014/main" id="{92EF5BDB-4B4F-42AA-A888-4D63FF0EE884}"/>
              </a:ext>
            </a:extLst>
          </p:cNvPr>
          <p:cNvSpPr txBox="1">
            <a:spLocks/>
          </p:cNvSpPr>
          <p:nvPr/>
        </p:nvSpPr>
        <p:spPr>
          <a:xfrm>
            <a:off x="4714138" y="1846980"/>
            <a:ext cx="3945977" cy="622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>
                <a:sym typeface="Wingdings" panose="05000000000000000000" pitchFamily="2" charset="2"/>
              </a:rPr>
              <a:t>依縣市初步整理</a:t>
            </a:r>
            <a:endParaRPr lang="zh-TW" altLang="en-US" dirty="0"/>
          </a:p>
        </p:txBody>
      </p:sp>
      <p:sp>
        <p:nvSpPr>
          <p:cNvPr id="15" name="內容版面配置區 12">
            <a:extLst>
              <a:ext uri="{FF2B5EF4-FFF2-40B4-BE49-F238E27FC236}">
                <a16:creationId xmlns:a16="http://schemas.microsoft.com/office/drawing/2014/main" id="{5E59DC7E-574D-41FC-BCFC-AD59BE3FC077}"/>
              </a:ext>
            </a:extLst>
          </p:cNvPr>
          <p:cNvSpPr txBox="1">
            <a:spLocks/>
          </p:cNvSpPr>
          <p:nvPr/>
        </p:nvSpPr>
        <p:spPr>
          <a:xfrm>
            <a:off x="8358909" y="1846980"/>
            <a:ext cx="3945977" cy="818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>
                <a:sym typeface="Wingdings" panose="05000000000000000000" pitchFamily="2" charset="2"/>
              </a:rPr>
              <a:t> 計算每天最高最低溫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794EFD7-E314-4CB0-A79B-C83C40DCBEFA}"/>
              </a:ext>
            </a:extLst>
          </p:cNvPr>
          <p:cNvSpPr/>
          <p:nvPr/>
        </p:nvSpPr>
        <p:spPr>
          <a:xfrm>
            <a:off x="5292436" y="3048000"/>
            <a:ext cx="3205019" cy="4525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96D274F-D49A-4FBB-B6B0-34442A19BB7C}"/>
              </a:ext>
            </a:extLst>
          </p:cNvPr>
          <p:cNvSpPr/>
          <p:nvPr/>
        </p:nvSpPr>
        <p:spPr>
          <a:xfrm>
            <a:off x="9006162" y="3524156"/>
            <a:ext cx="2972456" cy="207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04BE6F-826A-487B-9298-0E961AF32A7F}"/>
              </a:ext>
            </a:extLst>
          </p:cNvPr>
          <p:cNvSpPr/>
          <p:nvPr/>
        </p:nvSpPr>
        <p:spPr>
          <a:xfrm>
            <a:off x="392541" y="2578396"/>
            <a:ext cx="4321597" cy="275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10BC4A8-302D-4FCB-871B-7EDC69309B41}"/>
              </a:ext>
            </a:extLst>
          </p:cNvPr>
          <p:cNvSpPr txBox="1"/>
          <p:nvPr/>
        </p:nvSpPr>
        <p:spPr>
          <a:xfrm>
            <a:off x="1228436" y="4798408"/>
            <a:ext cx="280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Col</a:t>
            </a:r>
            <a:r>
              <a:rPr lang="zh-TW" altLang="en-US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名稱意義不明，要交叉對照辨識比對。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22DB0D8-F24E-4298-B320-9D6A7AA360AA}"/>
              </a:ext>
            </a:extLst>
          </p:cNvPr>
          <p:cNvSpPr txBox="1"/>
          <p:nvPr/>
        </p:nvSpPr>
        <p:spPr>
          <a:xfrm>
            <a:off x="5552533" y="5633224"/>
            <a:ext cx="2806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每天有</a:t>
            </a:r>
            <a:r>
              <a:rPr lang="en-US" altLang="zh-TW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1~2</a:t>
            </a:r>
            <a:r>
              <a:rPr lang="zh-TW" altLang="en-US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筆資料，代表白天和晚上。</a:t>
            </a:r>
            <a:r>
              <a:rPr lang="en-US" altLang="zh-TW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Parse</a:t>
            </a:r>
            <a:r>
              <a:rPr lang="zh-TW" altLang="en-US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date</a:t>
            </a:r>
            <a:r>
              <a:rPr lang="zh-TW" altLang="en-US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來判斷日期。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6164CB6-6A02-4D86-B8C7-39F2D4D1FC9C}"/>
              </a:ext>
            </a:extLst>
          </p:cNvPr>
          <p:cNvSpPr txBox="1"/>
          <p:nvPr/>
        </p:nvSpPr>
        <p:spPr>
          <a:xfrm>
            <a:off x="9277752" y="5633224"/>
            <a:ext cx="280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合併成每天</a:t>
            </a:r>
            <a:r>
              <a:rPr lang="en-US" altLang="zh-TW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</a:t>
            </a:r>
            <a:r>
              <a:rPr lang="zh-TW" altLang="en-US" b="1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筆。</a:t>
            </a:r>
          </a:p>
        </p:txBody>
      </p:sp>
      <p:pic>
        <p:nvPicPr>
          <p:cNvPr id="22" name="圖形 21" descr="橫條圖">
            <a:extLst>
              <a:ext uri="{FF2B5EF4-FFF2-40B4-BE49-F238E27FC236}">
                <a16:creationId xmlns:a16="http://schemas.microsoft.com/office/drawing/2014/main" id="{5BB93C61-2C3F-4EAD-9CB6-CD3960262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827" y="240144"/>
            <a:ext cx="845707" cy="84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4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EF0979-7A5B-4037-B388-DBC12CC4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TW" sz="3600" dirty="0">
                <a:solidFill>
                  <a:srgbClr val="A98440"/>
                </a:solidFill>
                <a:latin typeface="+mn-lt"/>
                <a:ea typeface="+mn-ea"/>
              </a:rPr>
              <a:t>ω</a:t>
            </a:r>
            <a:r>
              <a:rPr lang="zh-TW" altLang="el-GR" sz="3600" dirty="0">
                <a:solidFill>
                  <a:srgbClr val="A98440"/>
                </a:solidFill>
                <a:latin typeface="+mn-lt"/>
                <a:ea typeface="+mn-ea"/>
              </a:rPr>
              <a:t>・</a:t>
            </a:r>
            <a:r>
              <a:rPr lang="el-GR" altLang="zh-TW" sz="3600" dirty="0">
                <a:solidFill>
                  <a:srgbClr val="A98440"/>
                </a:solidFill>
                <a:latin typeface="+mn-lt"/>
                <a:ea typeface="+mn-ea"/>
              </a:rPr>
              <a:t>´)</a:t>
            </a:r>
            <a:r>
              <a:rPr lang="zh-TW" altLang="en-US" sz="3600" dirty="0">
                <a:solidFill>
                  <a:srgbClr val="A98440"/>
                </a:solidFill>
                <a:latin typeface="+mn-lt"/>
                <a:ea typeface="+mn-ea"/>
              </a:rPr>
              <a:t> </a:t>
            </a:r>
            <a:r>
              <a:rPr lang="zh-TW" altLang="en-US" dirty="0"/>
              <a:t>課程心得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9F75FA-7E11-4C41-9E6F-0AAF85821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dirty="0">
                <a:solidFill>
                  <a:srgbClr val="C00000"/>
                </a:solidFill>
              </a:rPr>
              <a:t>超級感謝老師</a:t>
            </a:r>
            <a:r>
              <a:rPr lang="zh-TW" altLang="en-US" dirty="0"/>
              <a:t>，學到很多學校不教的技能</a:t>
            </a:r>
            <a:endParaRPr lang="en-US" altLang="zh-TW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dirty="0"/>
              <a:t>因為生病看了一半的影片，覺得螢幕的</a:t>
            </a:r>
            <a:r>
              <a:rPr lang="zh-TW" altLang="en-US" dirty="0">
                <a:solidFill>
                  <a:srgbClr val="C00000"/>
                </a:solidFill>
              </a:rPr>
              <a:t>邊框有被裁切</a:t>
            </a:r>
            <a:r>
              <a:rPr lang="zh-TW" altLang="en-US" dirty="0"/>
              <a:t>掉，很可惜</a:t>
            </a:r>
            <a:endParaRPr lang="en-US" altLang="zh-TW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dirty="0"/>
              <a:t>希望老師教</a:t>
            </a:r>
            <a:r>
              <a:rPr lang="en-US" altLang="zh-TW" dirty="0" err="1">
                <a:solidFill>
                  <a:srgbClr val="C00000"/>
                </a:solidFill>
              </a:rPr>
              <a:t>dataframe</a:t>
            </a:r>
            <a:r>
              <a:rPr lang="zh-TW" altLang="en-US" dirty="0"/>
              <a:t>時能多講一些操作</a:t>
            </a:r>
            <a:r>
              <a:rPr lang="en-US" altLang="zh-TW" dirty="0"/>
              <a:t>(ex:</a:t>
            </a:r>
            <a:r>
              <a:rPr lang="zh-TW" altLang="en-US" dirty="0"/>
              <a:t> 運算並存回</a:t>
            </a:r>
            <a:r>
              <a:rPr lang="en-US" altLang="zh-TW" dirty="0"/>
              <a:t>df</a:t>
            </a:r>
            <a:r>
              <a:rPr lang="zh-TW" altLang="en-US" dirty="0"/>
              <a:t>的值</a:t>
            </a:r>
            <a:r>
              <a:rPr lang="en-US" altLang="zh-TW" dirty="0"/>
              <a:t>)</a:t>
            </a:r>
            <a:r>
              <a:rPr lang="zh-TW" altLang="en-US" dirty="0"/>
              <a:t>，因為</a:t>
            </a:r>
            <a:r>
              <a:rPr lang="en-US" altLang="zh-TW" dirty="0"/>
              <a:t>pandas</a:t>
            </a:r>
            <a:r>
              <a:rPr lang="zh-TW" altLang="en-US" dirty="0"/>
              <a:t>的資料結構有別於其他程式語言</a:t>
            </a:r>
            <a:r>
              <a:rPr lang="en-US" altLang="zh-TW" dirty="0"/>
              <a:t>!</a:t>
            </a:r>
            <a:r>
              <a:rPr lang="zh-TW" altLang="en-US" dirty="0"/>
              <a:t> 不好上手</a:t>
            </a:r>
            <a:r>
              <a:rPr lang="en-US" altLang="zh-TW" dirty="0"/>
              <a:t>~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159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226</Words>
  <Application>Microsoft Office PowerPoint</Application>
  <PresentationFormat>寬螢幕</PresentationFormat>
  <Paragraphs>33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微軟正黑體 Light</vt:lpstr>
      <vt:lpstr>新細明體</vt:lpstr>
      <vt:lpstr>Arial</vt:lpstr>
      <vt:lpstr>Calibri</vt:lpstr>
      <vt:lpstr>Wingdings</vt:lpstr>
      <vt:lpstr>Office 佈景主題</vt:lpstr>
      <vt:lpstr>324PyXl 專案解說</vt:lpstr>
      <vt:lpstr>其實…本來想爬這個的</vt:lpstr>
      <vt:lpstr>但是…</vt:lpstr>
      <vt:lpstr>PowerPoint 簡報</vt:lpstr>
      <vt:lpstr>程式規劃</vt:lpstr>
      <vt:lpstr>資料處理-逐步拆解過程</vt:lpstr>
      <vt:lpstr>ω・´) 課程心得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324PyXl 專案解說</dc:title>
  <dc:creator>小貓貓 Lu</dc:creator>
  <cp:lastModifiedBy>小貓貓 Lu</cp:lastModifiedBy>
  <cp:revision>82</cp:revision>
  <dcterms:created xsi:type="dcterms:W3CDTF">2020-02-18T03:51:19Z</dcterms:created>
  <dcterms:modified xsi:type="dcterms:W3CDTF">2020-02-18T08:15:42Z</dcterms:modified>
</cp:coreProperties>
</file>