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Pointers and References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135120" y="1533823"/>
            <a:ext cx="2336800" cy="772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137920" y="1690688"/>
            <a:ext cx="1393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b = 10 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342915" y="1794748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0xAAB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137920" y="2580640"/>
            <a:ext cx="1106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 p 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135120" y="2949972"/>
            <a:ext cx="2336800" cy="772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342915" y="3151386"/>
            <a:ext cx="753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0xFCB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231695" y="4185920"/>
            <a:ext cx="9220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&amp;b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231695" y="5425440"/>
            <a:ext cx="3953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 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(*p); &lt;=   this is called dereferenc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In 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184765" y="104525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184765" y="256852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Dereference in C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class X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int value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char b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struct X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int value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char b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  m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X* p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 = &amp;m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(*p).value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p-&gt;value ;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pointer and dereferencing are  implemented?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296160" y="3322320"/>
            <a:ext cx="88595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bVal BYTE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  esi,   bVal                           ;  ESI = 10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  esi,  OFFSET bVal              ;  ESI = 00404000h  address of bVal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  esi, [esi]                              ; ESI = 10 ;  load from bVal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565" y="1287780"/>
            <a:ext cx="10095242" cy="47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swap two variables in C?</a:t>
            </a:r>
            <a:br>
              <a:rPr lang="en-US"/>
            </a:br>
            <a:r>
              <a:rPr lang="en-US"/>
              <a:t>(pass by address)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char x = 10, y= 5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C++ ‘s pass by reference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‘s pass by reference?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