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A3B19-1C94-4FA0-8932-6253F62DE28C}" type="datetimeFigureOut">
              <a:rPr lang="zh-TW" altLang="en-US" smtClean="0"/>
              <a:t>2021/5/20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BAE7D-99A3-4692-982F-DAB35E900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322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A3B19-1C94-4FA0-8932-6253F62DE28C}" type="datetimeFigureOut">
              <a:rPr lang="zh-TW" altLang="en-US" smtClean="0"/>
              <a:t>2021/5/20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BAE7D-99A3-4692-982F-DAB35E900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8985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A3B19-1C94-4FA0-8932-6253F62DE28C}" type="datetimeFigureOut">
              <a:rPr lang="zh-TW" altLang="en-US" smtClean="0"/>
              <a:t>2021/5/20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BAE7D-99A3-4692-982F-DAB35E900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9684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A3B19-1C94-4FA0-8932-6253F62DE28C}" type="datetimeFigureOut">
              <a:rPr lang="zh-TW" altLang="en-US" smtClean="0"/>
              <a:t>2021/5/20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BAE7D-99A3-4692-982F-DAB35E900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6603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A3B19-1C94-4FA0-8932-6253F62DE28C}" type="datetimeFigureOut">
              <a:rPr lang="zh-TW" altLang="en-US" smtClean="0"/>
              <a:t>2021/5/20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BAE7D-99A3-4692-982F-DAB35E900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3324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A3B19-1C94-4FA0-8932-6253F62DE28C}" type="datetimeFigureOut">
              <a:rPr lang="zh-TW" altLang="en-US" smtClean="0"/>
              <a:t>2021/5/20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BAE7D-99A3-4692-982F-DAB35E900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4005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A3B19-1C94-4FA0-8932-6253F62DE28C}" type="datetimeFigureOut">
              <a:rPr lang="zh-TW" altLang="en-US" smtClean="0"/>
              <a:t>2021/5/20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BAE7D-99A3-4692-982F-DAB35E900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806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A3B19-1C94-4FA0-8932-6253F62DE28C}" type="datetimeFigureOut">
              <a:rPr lang="zh-TW" altLang="en-US" smtClean="0"/>
              <a:t>2021/5/20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BAE7D-99A3-4692-982F-DAB35E900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4408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A3B19-1C94-4FA0-8932-6253F62DE28C}" type="datetimeFigureOut">
              <a:rPr lang="zh-TW" altLang="en-US" smtClean="0"/>
              <a:t>2021/5/20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BAE7D-99A3-4692-982F-DAB35E900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9396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A3B19-1C94-4FA0-8932-6253F62DE28C}" type="datetimeFigureOut">
              <a:rPr lang="zh-TW" altLang="en-US" smtClean="0"/>
              <a:t>2021/5/20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BAE7D-99A3-4692-982F-DAB35E900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6998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A3B19-1C94-4FA0-8932-6253F62DE28C}" type="datetimeFigureOut">
              <a:rPr lang="zh-TW" altLang="en-US" smtClean="0"/>
              <a:t>2021/5/20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BAE7D-99A3-4692-982F-DAB35E900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424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A3B19-1C94-4FA0-8932-6253F62DE28C}" type="datetimeFigureOut">
              <a:rPr lang="zh-TW" altLang="en-US" smtClean="0"/>
              <a:t>2021/5/20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BAE7D-99A3-4692-982F-DAB35E900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8546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71855" y="304800"/>
            <a:ext cx="2503054" cy="775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NLTK</a:t>
            </a:r>
            <a:r>
              <a:rPr lang="zh-TW" altLang="en-US" dirty="0" smtClean="0"/>
              <a:t> </a:t>
            </a:r>
            <a:r>
              <a:rPr lang="en-US" altLang="zh-TW" dirty="0" smtClean="0"/>
              <a:t>Sentiment Analysis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871855" y="1410964"/>
            <a:ext cx="2503054" cy="775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CBOW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556489" y="921438"/>
            <a:ext cx="2295237" cy="1348508"/>
            <a:chOff x="905164" y="1828801"/>
            <a:chExt cx="2484582" cy="1348508"/>
          </a:xfrm>
        </p:grpSpPr>
        <p:sp>
          <p:nvSpPr>
            <p:cNvPr id="7" name="菱形 6"/>
            <p:cNvSpPr/>
            <p:nvPr/>
          </p:nvSpPr>
          <p:spPr>
            <a:xfrm>
              <a:off x="905164" y="1828801"/>
              <a:ext cx="2484582" cy="1348508"/>
            </a:xfrm>
            <a:prstGeom prst="diamond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" name="文字方塊 1"/>
            <p:cNvSpPr txBox="1"/>
            <p:nvPr/>
          </p:nvSpPr>
          <p:spPr>
            <a:xfrm>
              <a:off x="1338044" y="2179889"/>
              <a:ext cx="16894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Use pre-trained model?</a:t>
              </a:r>
              <a:endParaRPr lang="zh-TW" altLang="en-US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651164" y="2835709"/>
            <a:ext cx="2105891" cy="1348508"/>
            <a:chOff x="905164" y="1828801"/>
            <a:chExt cx="2484582" cy="1348508"/>
          </a:xfrm>
        </p:grpSpPr>
        <p:sp>
          <p:nvSpPr>
            <p:cNvPr id="10" name="菱形 9"/>
            <p:cNvSpPr/>
            <p:nvPr/>
          </p:nvSpPr>
          <p:spPr>
            <a:xfrm>
              <a:off x="905164" y="1828801"/>
              <a:ext cx="2484582" cy="1348508"/>
            </a:xfrm>
            <a:prstGeom prst="diamond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1300018" y="2179889"/>
              <a:ext cx="16948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Text-</a:t>
              </a:r>
              <a:r>
                <a:rPr lang="en-US" altLang="zh-TW" dirty="0" err="1" smtClean="0"/>
                <a:t>cnn</a:t>
              </a:r>
              <a:r>
                <a:rPr lang="en-US" altLang="zh-TW" dirty="0" smtClean="0"/>
                <a:t> architecture?</a:t>
              </a:r>
              <a:endParaRPr lang="zh-TW" altLang="en-US" dirty="0"/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3091727" y="3494126"/>
            <a:ext cx="2484582" cy="1348508"/>
            <a:chOff x="905164" y="1828801"/>
            <a:chExt cx="2484582" cy="1348508"/>
          </a:xfrm>
        </p:grpSpPr>
        <p:sp>
          <p:nvSpPr>
            <p:cNvPr id="16" name="菱形 15"/>
            <p:cNvSpPr/>
            <p:nvPr/>
          </p:nvSpPr>
          <p:spPr>
            <a:xfrm>
              <a:off x="905164" y="1828801"/>
              <a:ext cx="2484582" cy="1348508"/>
            </a:xfrm>
            <a:prstGeom prst="diamond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1246910" y="2152074"/>
              <a:ext cx="21428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Use pre-trained word embedding?</a:t>
              </a:r>
              <a:endParaRPr lang="zh-TW" altLang="en-US" dirty="0"/>
            </a:p>
          </p:txBody>
        </p:sp>
      </p:grpSp>
      <p:sp>
        <p:nvSpPr>
          <p:cNvPr id="18" name="橢圓 17"/>
          <p:cNvSpPr/>
          <p:nvPr/>
        </p:nvSpPr>
        <p:spPr>
          <a:xfrm>
            <a:off x="1523999" y="207819"/>
            <a:ext cx="360218" cy="3602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871855" y="2517128"/>
            <a:ext cx="2503054" cy="775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One-hot encoding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871855" y="3623292"/>
            <a:ext cx="2503054" cy="775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</a:t>
            </a:r>
            <a:r>
              <a:rPr lang="en-US" altLang="zh-TW" dirty="0" smtClean="0"/>
              <a:t>ord2Vec encoding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871855" y="4729456"/>
            <a:ext cx="2503054" cy="775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GloVe</a:t>
            </a:r>
            <a:r>
              <a:rPr lang="en-US" altLang="zh-TW" dirty="0" smtClean="0"/>
              <a:t> encoding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871855" y="5835620"/>
            <a:ext cx="2503054" cy="775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BERT encoding</a:t>
            </a:r>
            <a:endParaRPr lang="zh-TW" altLang="en-US" dirty="0"/>
          </a:p>
        </p:txBody>
      </p:sp>
      <p:cxnSp>
        <p:nvCxnSpPr>
          <p:cNvPr id="24" name="直線單箭頭接點 23"/>
          <p:cNvCxnSpPr>
            <a:stCxn id="18" idx="4"/>
            <a:endCxn id="7" idx="0"/>
          </p:cNvCxnSpPr>
          <p:nvPr/>
        </p:nvCxnSpPr>
        <p:spPr>
          <a:xfrm>
            <a:off x="1704108" y="568037"/>
            <a:ext cx="0" cy="3534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10" idx="2"/>
            <a:endCxn id="16" idx="1"/>
          </p:cNvCxnSpPr>
          <p:nvPr/>
        </p:nvCxnSpPr>
        <p:spPr>
          <a:xfrm flipV="1">
            <a:off x="1704110" y="4168380"/>
            <a:ext cx="1387617" cy="158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7" idx="2"/>
            <a:endCxn id="10" idx="0"/>
          </p:cNvCxnSpPr>
          <p:nvPr/>
        </p:nvCxnSpPr>
        <p:spPr>
          <a:xfrm>
            <a:off x="1704108" y="2269946"/>
            <a:ext cx="2" cy="5657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7" idx="3"/>
            <a:endCxn id="4" idx="1"/>
          </p:cNvCxnSpPr>
          <p:nvPr/>
        </p:nvCxnSpPr>
        <p:spPr>
          <a:xfrm flipV="1">
            <a:off x="2851726" y="692727"/>
            <a:ext cx="4020129" cy="9029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10" idx="3"/>
          </p:cNvCxnSpPr>
          <p:nvPr/>
        </p:nvCxnSpPr>
        <p:spPr>
          <a:xfrm flipV="1">
            <a:off x="2757055" y="1789512"/>
            <a:ext cx="4162135" cy="17204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16" idx="0"/>
            <a:endCxn id="19" idx="1"/>
          </p:cNvCxnSpPr>
          <p:nvPr/>
        </p:nvCxnSpPr>
        <p:spPr>
          <a:xfrm flipV="1">
            <a:off x="4334018" y="2905055"/>
            <a:ext cx="2537837" cy="5890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16" idx="2"/>
            <a:endCxn id="20" idx="1"/>
          </p:cNvCxnSpPr>
          <p:nvPr/>
        </p:nvCxnSpPr>
        <p:spPr>
          <a:xfrm flipV="1">
            <a:off x="4334018" y="4011219"/>
            <a:ext cx="2537837" cy="8314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16" idx="2"/>
            <a:endCxn id="21" idx="1"/>
          </p:cNvCxnSpPr>
          <p:nvPr/>
        </p:nvCxnSpPr>
        <p:spPr>
          <a:xfrm>
            <a:off x="4334018" y="4842634"/>
            <a:ext cx="2537837" cy="2747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16" idx="2"/>
            <a:endCxn id="22" idx="1"/>
          </p:cNvCxnSpPr>
          <p:nvPr/>
        </p:nvCxnSpPr>
        <p:spPr>
          <a:xfrm>
            <a:off x="4334018" y="4842634"/>
            <a:ext cx="2537837" cy="13809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3904670" y="877531"/>
            <a:ext cx="732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</a:t>
            </a:r>
            <a:r>
              <a:rPr lang="zh-TW" altLang="en-US" dirty="0" smtClean="0"/>
              <a:t> </a:t>
            </a:r>
            <a:r>
              <a:rPr lang="en-US" altLang="zh-TW" dirty="0" smtClean="0"/>
              <a:t>Yes</a:t>
            </a:r>
            <a:r>
              <a:rPr lang="zh-TW" altLang="en-US" dirty="0" smtClean="0"/>
              <a:t> </a:t>
            </a:r>
            <a:r>
              <a:rPr lang="en-US" altLang="zh-TW" dirty="0" smtClean="0"/>
              <a:t>]</a:t>
            </a:r>
            <a:endParaRPr lang="zh-TW" altLang="en-US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1751445" y="2343714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</a:t>
            </a:r>
            <a:r>
              <a:rPr lang="zh-TW" altLang="en-US" dirty="0" smtClean="0"/>
              <a:t> </a:t>
            </a:r>
            <a:r>
              <a:rPr lang="en-US" altLang="zh-TW" dirty="0" smtClean="0"/>
              <a:t>No</a:t>
            </a:r>
            <a:r>
              <a:rPr lang="zh-TW" altLang="en-US" dirty="0" smtClean="0"/>
              <a:t> </a:t>
            </a:r>
            <a:r>
              <a:rPr lang="en-US" altLang="zh-TW" dirty="0" smtClean="0"/>
              <a:t>]</a:t>
            </a:r>
            <a:endParaRPr lang="zh-TW" altLang="en-US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4192763" y="2343714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</a:t>
            </a:r>
            <a:r>
              <a:rPr lang="zh-TW" altLang="en-US" dirty="0" smtClean="0"/>
              <a:t> </a:t>
            </a:r>
            <a:r>
              <a:rPr lang="en-US" altLang="zh-TW" dirty="0" smtClean="0"/>
              <a:t>No</a:t>
            </a:r>
            <a:r>
              <a:rPr lang="zh-TW" altLang="en-US" dirty="0" smtClean="0"/>
              <a:t> </a:t>
            </a:r>
            <a:r>
              <a:rPr lang="en-US" altLang="zh-TW" dirty="0" smtClean="0"/>
              <a:t>]</a:t>
            </a:r>
            <a:endParaRPr lang="zh-TW" altLang="en-US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2005892" y="4192392"/>
            <a:ext cx="732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</a:t>
            </a:r>
            <a:r>
              <a:rPr lang="zh-TW" altLang="en-US" dirty="0" smtClean="0"/>
              <a:t> </a:t>
            </a:r>
            <a:r>
              <a:rPr lang="en-US" altLang="zh-TW" dirty="0" smtClean="0"/>
              <a:t>Yes</a:t>
            </a:r>
            <a:r>
              <a:rPr lang="zh-TW" altLang="en-US" dirty="0" smtClean="0"/>
              <a:t> </a:t>
            </a:r>
            <a:r>
              <a:rPr lang="en-US" altLang="zh-TW" dirty="0" smtClean="0"/>
              <a:t>]</a:t>
            </a:r>
            <a:endParaRPr lang="zh-TW" altLang="en-US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5369451" y="3242193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</a:t>
            </a:r>
            <a:r>
              <a:rPr lang="zh-TW" altLang="en-US" dirty="0" smtClean="0"/>
              <a:t> </a:t>
            </a:r>
            <a:r>
              <a:rPr lang="en-US" altLang="zh-TW" dirty="0" smtClean="0"/>
              <a:t>No</a:t>
            </a:r>
            <a:r>
              <a:rPr lang="zh-TW" altLang="en-US" dirty="0" smtClean="0"/>
              <a:t> </a:t>
            </a:r>
            <a:r>
              <a:rPr lang="en-US" altLang="zh-TW" dirty="0" smtClean="0"/>
              <a:t>]</a:t>
            </a:r>
            <a:endParaRPr lang="zh-TW" altLang="en-US" dirty="0"/>
          </a:p>
        </p:txBody>
      </p:sp>
      <p:sp>
        <p:nvSpPr>
          <p:cNvPr id="69" name="文字方塊 68"/>
          <p:cNvSpPr txBox="1"/>
          <p:nvPr/>
        </p:nvSpPr>
        <p:spPr>
          <a:xfrm>
            <a:off x="3967828" y="5073993"/>
            <a:ext cx="732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</a:t>
            </a:r>
            <a:r>
              <a:rPr lang="zh-TW" altLang="en-US" dirty="0" smtClean="0"/>
              <a:t> </a:t>
            </a:r>
            <a:r>
              <a:rPr lang="en-US" altLang="zh-TW" dirty="0" smtClean="0"/>
              <a:t>Yes</a:t>
            </a:r>
            <a:r>
              <a:rPr lang="zh-TW" altLang="en-US" dirty="0" smtClean="0"/>
              <a:t> </a:t>
            </a:r>
            <a:r>
              <a:rPr lang="en-US" altLang="zh-TW" dirty="0" smtClean="0"/>
              <a:t>]</a:t>
            </a:r>
            <a:endParaRPr lang="zh-TW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9513454" y="592155"/>
            <a:ext cx="993306" cy="4884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實驗 </a:t>
            </a:r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9513454" y="1698319"/>
            <a:ext cx="993306" cy="4884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實驗 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9513454" y="2753694"/>
            <a:ext cx="993306" cy="4884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實驗 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9513453" y="3888559"/>
            <a:ext cx="1157001" cy="4884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實驗 </a:t>
            </a:r>
            <a:r>
              <a:rPr lang="en-US" altLang="zh-TW" dirty="0" smtClean="0"/>
              <a:t>3 ~ </a:t>
            </a:r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9513454" y="4954826"/>
            <a:ext cx="993306" cy="4884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實驗 </a:t>
            </a:r>
            <a:r>
              <a:rPr lang="en-US" altLang="zh-TW" dirty="0" smtClean="0"/>
              <a:t>7</a:t>
            </a:r>
            <a:endParaRPr lang="zh-TW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9513454" y="6122975"/>
            <a:ext cx="993306" cy="4884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實驗 </a:t>
            </a:r>
            <a:r>
              <a:rPr lang="en-US" altLang="zh-TW" dirty="0"/>
              <a:t>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7156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56</Words>
  <Application>Microsoft Office PowerPoint</Application>
  <PresentationFormat>寬螢幕</PresentationFormat>
  <Paragraphs>21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小貓貓 Lu</dc:creator>
  <cp:lastModifiedBy>小貓貓 Lu</cp:lastModifiedBy>
  <cp:revision>29</cp:revision>
  <dcterms:created xsi:type="dcterms:W3CDTF">2021-05-20T03:24:59Z</dcterms:created>
  <dcterms:modified xsi:type="dcterms:W3CDTF">2021-05-20T14:15:35Z</dcterms:modified>
</cp:coreProperties>
</file>