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-2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8CA66-BE9C-4BDC-B3C4-6747E098CD7E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A64A2-BBB1-48D3-A682-01497F765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0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The malware first checks whether it’s running from the locations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/bin/, /bin/, or /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/.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s://file.notion.so/f/s/5310773d-5c6b-4702-b5f8-b28225fc1f4b/no999_thesis_path_spacy.png?id=17659f34-791b-41c7-89f9-9da9b554b42a&amp;table=block&amp;spaceId=27e48e1f-9aff-4f1d-88dd-f39692c02afa&amp;expirationTimestamp=1685590308736&amp;signature=LXtXe0Cs4-Xkzr9jfaYVZqRNF3FKwf9JI6gNSSFgSu4&amp;downloadName=no999_thesis_path_spacy.pn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A64A2-BBB1-48D3-A682-01497F7652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81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F631-E943-40E2-91DC-896CBCBDC18D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E91F-A5B6-4521-AF19-905C43BCE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37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F631-E943-40E2-91DC-896CBCBDC18D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E91F-A5B6-4521-AF19-905C43BCE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91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F631-E943-40E2-91DC-896CBCBDC18D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E91F-A5B6-4521-AF19-905C43BCE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23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F631-E943-40E2-91DC-896CBCBDC18D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E91F-A5B6-4521-AF19-905C43BCE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8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F631-E943-40E2-91DC-896CBCBDC18D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E91F-A5B6-4521-AF19-905C43BCE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98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F631-E943-40E2-91DC-896CBCBDC18D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E91F-A5B6-4521-AF19-905C43BCE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99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F631-E943-40E2-91DC-896CBCBDC18D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E91F-A5B6-4521-AF19-905C43BCE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65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F631-E943-40E2-91DC-896CBCBDC18D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E91F-A5B6-4521-AF19-905C43BCE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71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F631-E943-40E2-91DC-896CBCBDC18D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E91F-A5B6-4521-AF19-905C43BCE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5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F631-E943-40E2-91DC-896CBCBDC18D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E91F-A5B6-4521-AF19-905C43BCE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33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F631-E943-40E2-91DC-896CBCBDC18D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E91F-A5B6-4521-AF19-905C43BCE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4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F631-E943-40E2-91DC-896CBCBDC18D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E91F-A5B6-4521-AF19-905C43BCE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40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46464" y="4691415"/>
            <a:ext cx="9144000" cy="165576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1714" y="958627"/>
            <a:ext cx="8724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malware first checks whether it’s running from </a:t>
            </a:r>
          </a:p>
          <a:p>
            <a:pPr>
              <a:lnSpc>
                <a:spcPct val="300000"/>
              </a:lnSpc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locations /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/bin/, /bin/, or /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/.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8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</Words>
  <Application>Microsoft Office PowerPoint</Application>
  <PresentationFormat>寬螢幕</PresentationFormat>
  <Paragraphs>5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小貓貓 Lu</dc:creator>
  <cp:lastModifiedBy>小貓貓 Lu</cp:lastModifiedBy>
  <cp:revision>2</cp:revision>
  <dcterms:created xsi:type="dcterms:W3CDTF">2023-05-31T03:31:06Z</dcterms:created>
  <dcterms:modified xsi:type="dcterms:W3CDTF">2023-05-31T03:35:06Z</dcterms:modified>
</cp:coreProperties>
</file>