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1553"/>
            <a:ext cx="9144000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14319"/>
            <a:ext cx="9144000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1AD2-A408-4E0F-B0E6-354AF02E760E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8E6F-7627-4D69-8516-BCD00FDE5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55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1AD2-A408-4E0F-B0E6-354AF02E760E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8E6F-7627-4D69-8516-BCD00FDE5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2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25823"/>
            <a:ext cx="2628900" cy="518625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25823"/>
            <a:ext cx="7734300" cy="518625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1AD2-A408-4E0F-B0E6-354AF02E760E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8E6F-7627-4D69-8516-BCD00FDE5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17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1AD2-A408-4E0F-B0E6-354AF02E760E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8E6F-7627-4D69-8516-BCD00FDE5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12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25704"/>
            <a:ext cx="10515600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95459"/>
            <a:ext cx="10515600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1AD2-A408-4E0F-B0E6-354AF02E760E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8E6F-7627-4D69-8516-BCD00FDE5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96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9117"/>
            <a:ext cx="5181600" cy="388296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29117"/>
            <a:ext cx="5181600" cy="388296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1AD2-A408-4E0F-B0E6-354AF02E760E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8E6F-7627-4D69-8516-BCD00FDE5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5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5824"/>
            <a:ext cx="10515600" cy="118288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00205"/>
            <a:ext cx="5157787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35432"/>
            <a:ext cx="5157787" cy="32879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00205"/>
            <a:ext cx="5183188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35432"/>
            <a:ext cx="5183188" cy="32879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1AD2-A408-4E0F-B0E6-354AF02E760E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8E6F-7627-4D69-8516-BCD00FDE5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78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1AD2-A408-4E0F-B0E6-354AF02E760E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8E6F-7627-4D69-8516-BCD00FDE5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73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1AD2-A408-4E0F-B0E6-354AF02E760E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8E6F-7627-4D69-8516-BCD00FDE5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16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81140"/>
            <a:ext cx="6172200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1AD2-A408-4E0F-B0E6-354AF02E760E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8E6F-7627-4D69-8516-BCD00FDE5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77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81140"/>
            <a:ext cx="6172200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1AD2-A408-4E0F-B0E6-354AF02E760E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8E6F-7627-4D69-8516-BCD00FDE5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373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5824"/>
            <a:ext cx="10515600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9117"/>
            <a:ext cx="10515600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C1AD2-A408-4E0F-B0E6-354AF02E760E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672161"/>
            <a:ext cx="41148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28E6F-7627-4D69-8516-BCD00FDE5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13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24" y="449650"/>
            <a:ext cx="11905705" cy="567016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793" y="39992"/>
            <a:ext cx="3682538" cy="60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59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自訂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小貓貓 Lu</dc:creator>
  <cp:lastModifiedBy>小貓貓 Lu</cp:lastModifiedBy>
  <cp:revision>4</cp:revision>
  <dcterms:created xsi:type="dcterms:W3CDTF">2023-06-05T03:48:59Z</dcterms:created>
  <dcterms:modified xsi:type="dcterms:W3CDTF">2023-06-05T03:50:44Z</dcterms:modified>
</cp:coreProperties>
</file>