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2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2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2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9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07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3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2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DADA-74E5-49F3-ACAF-E3DAC04C252A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DAE5-A9A5-4C1C-8ECA-F178FAB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1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6">
            <a:extLst>
              <a:ext uri="{FF2B5EF4-FFF2-40B4-BE49-F238E27FC236}">
                <a16:creationId xmlns:a16="http://schemas.microsoft.com/office/drawing/2014/main" id="{8CB674D6-6E17-443F-81C8-ADE3AE77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983" y="511996"/>
            <a:ext cx="12035497" cy="3213281"/>
          </a:xfrm>
          <a:prstGeom prst="rect">
            <a:avLst/>
          </a:prstGeom>
        </p:spPr>
      </p:pic>
      <p:sp>
        <p:nvSpPr>
          <p:cNvPr id="5" name="弧形 4">
            <a:extLst>
              <a:ext uri="{FF2B5EF4-FFF2-40B4-BE49-F238E27FC236}">
                <a16:creationId xmlns:a16="http://schemas.microsoft.com/office/drawing/2014/main" id="{16C85647-E5FF-4552-A8F1-0DF4C4D30D73}"/>
              </a:ext>
            </a:extLst>
          </p:cNvPr>
          <p:cNvSpPr/>
          <p:nvPr/>
        </p:nvSpPr>
        <p:spPr>
          <a:xfrm rot="18516193">
            <a:off x="8006902" y="170412"/>
            <a:ext cx="1207728" cy="1207728"/>
          </a:xfrm>
          <a:prstGeom prst="arc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D2F6168-B344-4CA8-9FDD-22124303C26E}"/>
              </a:ext>
            </a:extLst>
          </p:cNvPr>
          <p:cNvSpPr txBox="1"/>
          <p:nvPr/>
        </p:nvSpPr>
        <p:spPr>
          <a:xfrm>
            <a:off x="8414674" y="342719"/>
            <a:ext cx="250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malware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0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小貓貓 Lu</dc:creator>
  <cp:lastModifiedBy>小貓貓 Lu</cp:lastModifiedBy>
  <cp:revision>6</cp:revision>
  <dcterms:created xsi:type="dcterms:W3CDTF">2023-06-05T03:51:14Z</dcterms:created>
  <dcterms:modified xsi:type="dcterms:W3CDTF">2023-06-05T03:54:31Z</dcterms:modified>
</cp:coreProperties>
</file>