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359900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5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854243"/>
            <a:ext cx="7019925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2741551"/>
            <a:ext cx="7019925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64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26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277901"/>
            <a:ext cx="2018228" cy="442345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277901"/>
            <a:ext cx="5937687" cy="442345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09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62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1301301"/>
            <a:ext cx="8072914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3493092"/>
            <a:ext cx="8072914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75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389503"/>
            <a:ext cx="3977958" cy="33118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389503"/>
            <a:ext cx="3977958" cy="33118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0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277901"/>
            <a:ext cx="8072914" cy="100890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279552"/>
            <a:ext cx="3959676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1906640"/>
            <a:ext cx="3959676" cy="28043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1279552"/>
            <a:ext cx="3979177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1906640"/>
            <a:ext cx="3979177" cy="28043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74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12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6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47980"/>
            <a:ext cx="3018811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751541"/>
            <a:ext cx="4738449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565910"/>
            <a:ext cx="3018811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74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47980"/>
            <a:ext cx="3018811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751541"/>
            <a:ext cx="4738449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565910"/>
            <a:ext cx="3018811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22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277901"/>
            <a:ext cx="8072914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389503"/>
            <a:ext cx="8072914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4837889"/>
            <a:ext cx="2105978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1CC3-0CA1-499F-8E8C-B794760B332E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4837889"/>
            <a:ext cx="3158966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4837889"/>
            <a:ext cx="2105978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88665-B1D8-4B9B-B276-9E9D0B1BF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3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3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+mn-lt"/>
          <a:ea typeface="+mn-ea"/>
          <a:cs typeface="+mn-cs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B1276AB8-ED1D-4542-AD8D-DBC078EA3426}"/>
              </a:ext>
            </a:extLst>
          </p:cNvPr>
          <p:cNvGrpSpPr/>
          <p:nvPr/>
        </p:nvGrpSpPr>
        <p:grpSpPr>
          <a:xfrm>
            <a:off x="233582" y="7814"/>
            <a:ext cx="4641507" cy="5072358"/>
            <a:chOff x="491362" y="98074"/>
            <a:chExt cx="3775085" cy="4125509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0527208F-C6A0-4B34-BBB5-5DDF39F7D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77" t="3942" r="19410" b="6263"/>
            <a:stretch/>
          </p:blipFill>
          <p:spPr>
            <a:xfrm>
              <a:off x="533263" y="3395442"/>
              <a:ext cx="3514723" cy="82814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F2188EF6-5D34-4B6A-A83F-4A0F0391248B}"/>
                </a:ext>
              </a:extLst>
            </p:cNvPr>
            <p:cNvGrpSpPr/>
            <p:nvPr/>
          </p:nvGrpSpPr>
          <p:grpSpPr>
            <a:xfrm>
              <a:off x="491362" y="98074"/>
              <a:ext cx="3775085" cy="4066863"/>
              <a:chOff x="4600651" y="192039"/>
              <a:chExt cx="3971291" cy="4278234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0BEF958E-E06D-48C9-980E-E9B4F5CB83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957" b="28479"/>
              <a:stretch/>
            </p:blipFill>
            <p:spPr>
              <a:xfrm>
                <a:off x="4644729" y="762571"/>
                <a:ext cx="3732825" cy="2781958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F2A9DE4-FF83-424A-B6B3-7F2DD19AA443}"/>
                  </a:ext>
                </a:extLst>
              </p:cNvPr>
              <p:cNvSpPr/>
              <p:nvPr/>
            </p:nvSpPr>
            <p:spPr>
              <a:xfrm>
                <a:off x="4680156" y="3092245"/>
                <a:ext cx="3697398" cy="45228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39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9074D25-7A65-4344-A194-E3E4A27A1FA1}"/>
                  </a:ext>
                </a:extLst>
              </p:cNvPr>
              <p:cNvSpPr txBox="1"/>
              <p:nvPr/>
            </p:nvSpPr>
            <p:spPr>
              <a:xfrm>
                <a:off x="4600651" y="192039"/>
                <a:ext cx="3804329" cy="4476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Analysis Report</a:t>
                </a:r>
                <a:endParaRPr lang="zh-TW" altLang="en-US" sz="2800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3618C34-34F7-4B15-A0E5-C8C6E2803816}"/>
                  </a:ext>
                </a:extLst>
              </p:cNvPr>
              <p:cNvSpPr txBox="1"/>
              <p:nvPr/>
            </p:nvSpPr>
            <p:spPr>
              <a:xfrm>
                <a:off x="5879093" y="2799858"/>
                <a:ext cx="2692849" cy="289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Provide a more complete context</a:t>
                </a:r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DA8EA56-AE25-4798-8D11-BD2A7394E341}"/>
                  </a:ext>
                </a:extLst>
              </p:cNvPr>
              <p:cNvSpPr/>
              <p:nvPr/>
            </p:nvSpPr>
            <p:spPr>
              <a:xfrm>
                <a:off x="4720902" y="3903663"/>
                <a:ext cx="2288877" cy="56661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39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46A6119-2698-40B9-8588-5C5E2B60F279}"/>
                  </a:ext>
                </a:extLst>
              </p:cNvPr>
              <p:cNvSpPr txBox="1"/>
              <p:nvPr/>
            </p:nvSpPr>
            <p:spPr>
              <a:xfrm>
                <a:off x="5879093" y="3646492"/>
                <a:ext cx="2498461" cy="289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Used reverse analysis tools</a:t>
                </a:r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026D916-B0F2-4E5E-9E18-47F50DD79F05}"/>
              </a:ext>
            </a:extLst>
          </p:cNvPr>
          <p:cNvGrpSpPr/>
          <p:nvPr/>
        </p:nvGrpSpPr>
        <p:grpSpPr>
          <a:xfrm>
            <a:off x="4969198" y="7814"/>
            <a:ext cx="4242264" cy="5121875"/>
            <a:chOff x="846446" y="156809"/>
            <a:chExt cx="3629698" cy="438229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7AB6E3B1-9025-4B20-9064-A9CC30F47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4231" y="714928"/>
              <a:ext cx="3504959" cy="382417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560F5B4-4E97-489E-8975-5B1E2B2605E3}"/>
                </a:ext>
              </a:extLst>
            </p:cNvPr>
            <p:cNvSpPr/>
            <p:nvPr/>
          </p:nvSpPr>
          <p:spPr>
            <a:xfrm>
              <a:off x="971184" y="1668389"/>
              <a:ext cx="2273462" cy="11602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39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3763649-0005-40A0-B851-CEC953913AE8}"/>
                </a:ext>
              </a:extLst>
            </p:cNvPr>
            <p:cNvSpPr txBox="1"/>
            <p:nvPr/>
          </p:nvSpPr>
          <p:spPr>
            <a:xfrm>
              <a:off x="846446" y="156809"/>
              <a:ext cx="3629697" cy="447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Technical Report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CDDAB99-2DB5-420B-B648-F9A9733249BB}"/>
                </a:ext>
              </a:extLst>
            </p:cNvPr>
            <p:cNvSpPr txBox="1"/>
            <p:nvPr/>
          </p:nvSpPr>
          <p:spPr>
            <a:xfrm>
              <a:off x="3244646" y="1725561"/>
              <a:ext cx="1231498" cy="921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List only </a:t>
              </a:r>
              <a:r>
                <a:rPr lang="en-US" altLang="zh-TW" sz="1600" dirty="0" err="1">
                  <a:solidFill>
                    <a:srgbClr val="FF0000"/>
                  </a:solidFill>
                </a:rPr>
                <a:t>IoCs</a:t>
              </a:r>
              <a:endParaRPr lang="en-US" altLang="zh-TW" sz="1600" dirty="0">
                <a:solidFill>
                  <a:srgbClr val="FF0000"/>
                </a:solidFill>
              </a:endParaRPr>
            </a:p>
            <a:p>
              <a:br>
                <a:rPr lang="en-US" altLang="zh-TW" sz="1600" dirty="0">
                  <a:solidFill>
                    <a:srgbClr val="FF0000"/>
                  </a:solidFill>
                </a:rPr>
              </a:br>
              <a:r>
                <a:rPr lang="en-US" altLang="zh-TW" sz="1600" dirty="0">
                  <a:solidFill>
                    <a:srgbClr val="FF0000"/>
                  </a:solidFill>
                </a:rPr>
                <a:t>Provides less </a:t>
              </a:r>
              <a:br>
                <a:rPr lang="en-US" altLang="zh-TW" sz="1600" dirty="0">
                  <a:solidFill>
                    <a:srgbClr val="FF0000"/>
                  </a:solidFill>
                </a:rPr>
              </a:br>
              <a:r>
                <a:rPr lang="en-US" altLang="zh-TW" sz="1600" dirty="0">
                  <a:solidFill>
                    <a:srgbClr val="FF0000"/>
                  </a:solidFill>
                </a:rPr>
                <a:t>context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17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21</Words>
  <Application>Microsoft Office PowerPoint</Application>
  <PresentationFormat>自訂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晟維 呂</dc:creator>
  <cp:lastModifiedBy>晟維 呂</cp:lastModifiedBy>
  <cp:revision>27</cp:revision>
  <dcterms:created xsi:type="dcterms:W3CDTF">2023-08-04T02:15:50Z</dcterms:created>
  <dcterms:modified xsi:type="dcterms:W3CDTF">2023-08-04T02:43:56Z</dcterms:modified>
</cp:coreProperties>
</file>