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3599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854243"/>
            <a:ext cx="7019925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741551"/>
            <a:ext cx="7019925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6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77901"/>
            <a:ext cx="2018228" cy="442345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77901"/>
            <a:ext cx="5937687" cy="442345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301301"/>
            <a:ext cx="8072914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493092"/>
            <a:ext cx="8072914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389503"/>
            <a:ext cx="3977958" cy="3311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389503"/>
            <a:ext cx="3977958" cy="3311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77901"/>
            <a:ext cx="8072914" cy="100890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279552"/>
            <a:ext cx="395967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906640"/>
            <a:ext cx="3959676" cy="28043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279552"/>
            <a:ext cx="397917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906640"/>
            <a:ext cx="3979177" cy="28043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7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47980"/>
            <a:ext cx="301881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751541"/>
            <a:ext cx="473844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65910"/>
            <a:ext cx="301881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7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47980"/>
            <a:ext cx="301881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751541"/>
            <a:ext cx="473844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65910"/>
            <a:ext cx="301881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2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77901"/>
            <a:ext cx="8072914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389503"/>
            <a:ext cx="8072914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837889"/>
            <a:ext cx="210597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837889"/>
            <a:ext cx="315896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837889"/>
            <a:ext cx="210597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B909E9A8-1E59-4AD6-9E13-C13B180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95"/>
          <a:stretch/>
        </p:blipFill>
        <p:spPr>
          <a:xfrm>
            <a:off x="199096" y="716604"/>
            <a:ext cx="4448798" cy="338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07A894D7-0A01-4E60-884E-6E2359B5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7" y="2235990"/>
            <a:ext cx="4480851" cy="527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F72ADDE-93BC-4F62-BA8A-7E1D8A769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51" b="3678"/>
          <a:stretch/>
        </p:blipFill>
        <p:spPr>
          <a:xfrm>
            <a:off x="199097" y="1249088"/>
            <a:ext cx="4448798" cy="627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257BF3F-3976-432C-ADDA-17D89CF7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7" y="4560822"/>
            <a:ext cx="4480851" cy="494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1500040-1179-46EC-9C6B-45B1D0437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8" y="3103800"/>
            <a:ext cx="4480851" cy="118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E1C9203-189F-41E9-AE21-FCB61886A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4"/>
          <a:stretch/>
        </p:blipFill>
        <p:spPr>
          <a:xfrm>
            <a:off x="5105860" y="621197"/>
            <a:ext cx="3734311" cy="4458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2188EF6-5D34-4B6A-A83F-4A0F0391248B}"/>
              </a:ext>
            </a:extLst>
          </p:cNvPr>
          <p:cNvGrpSpPr/>
          <p:nvPr/>
        </p:nvGrpSpPr>
        <p:grpSpPr>
          <a:xfrm>
            <a:off x="216338" y="7814"/>
            <a:ext cx="4857468" cy="5024062"/>
            <a:chOff x="4585898" y="192039"/>
            <a:chExt cx="4156068" cy="42986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2A9DE4-FF83-424A-B6B3-7F2DD19AA443}"/>
                </a:ext>
              </a:extLst>
            </p:cNvPr>
            <p:cNvSpPr/>
            <p:nvPr/>
          </p:nvSpPr>
          <p:spPr>
            <a:xfrm>
              <a:off x="5156657" y="2303286"/>
              <a:ext cx="1626244" cy="198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9074D25-7A65-4344-A194-E3E4A27A1FA1}"/>
                </a:ext>
              </a:extLst>
            </p:cNvPr>
            <p:cNvSpPr txBox="1"/>
            <p:nvPr/>
          </p:nvSpPr>
          <p:spPr>
            <a:xfrm>
              <a:off x="4600651" y="192039"/>
              <a:ext cx="3804329" cy="447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Campaign Report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3618C34-34F7-4B15-A0E5-C8C6E2803816}"/>
                </a:ext>
              </a:extLst>
            </p:cNvPr>
            <p:cNvSpPr txBox="1"/>
            <p:nvPr/>
          </p:nvSpPr>
          <p:spPr>
            <a:xfrm>
              <a:off x="5056863" y="1830705"/>
              <a:ext cx="2692849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(2) Persistence &amp; Dropper  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DA8EA56-AE25-4798-8D11-BD2A7394E341}"/>
                </a:ext>
              </a:extLst>
            </p:cNvPr>
            <p:cNvSpPr/>
            <p:nvPr/>
          </p:nvSpPr>
          <p:spPr>
            <a:xfrm>
              <a:off x="4635930" y="4257916"/>
              <a:ext cx="1333849" cy="232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6A6119-2698-40B9-8588-5C5E2B60F279}"/>
                </a:ext>
              </a:extLst>
            </p:cNvPr>
            <p:cNvSpPr txBox="1"/>
            <p:nvPr/>
          </p:nvSpPr>
          <p:spPr>
            <a:xfrm>
              <a:off x="4585898" y="3871551"/>
              <a:ext cx="2498461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(4) DDoS bot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0C43DC-3494-4C27-8CFB-B545CCEBA2AD}"/>
                </a:ext>
              </a:extLst>
            </p:cNvPr>
            <p:cNvSpPr/>
            <p:nvPr/>
          </p:nvSpPr>
          <p:spPr>
            <a:xfrm>
              <a:off x="4600651" y="3000692"/>
              <a:ext cx="1626244" cy="198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B22FC3-8BD7-41F1-B559-00521AE728CB}"/>
                </a:ext>
              </a:extLst>
            </p:cNvPr>
            <p:cNvSpPr/>
            <p:nvPr/>
          </p:nvSpPr>
          <p:spPr>
            <a:xfrm>
              <a:off x="6084592" y="1284303"/>
              <a:ext cx="2100468" cy="2055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D8B506E-4CFB-4F7F-93AB-7C750E141FBA}"/>
                </a:ext>
              </a:extLst>
            </p:cNvPr>
            <p:cNvSpPr txBox="1"/>
            <p:nvPr/>
          </p:nvSpPr>
          <p:spPr>
            <a:xfrm>
              <a:off x="4600651" y="2634598"/>
              <a:ext cx="2498461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(3)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Coinminer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898EA84-3B50-4675-BAFE-214CAED3D91E}"/>
                </a:ext>
              </a:extLst>
            </p:cNvPr>
            <p:cNvSpPr txBox="1"/>
            <p:nvPr/>
          </p:nvSpPr>
          <p:spPr>
            <a:xfrm>
              <a:off x="6049117" y="855201"/>
              <a:ext cx="2692849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(1) Downloaded Trojan 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26D916-B0F2-4E5E-9E18-47F50DD79F05}"/>
              </a:ext>
            </a:extLst>
          </p:cNvPr>
          <p:cNvGrpSpPr/>
          <p:nvPr/>
        </p:nvGrpSpPr>
        <p:grpSpPr>
          <a:xfrm>
            <a:off x="4969198" y="7814"/>
            <a:ext cx="4242263" cy="4469763"/>
            <a:chOff x="846446" y="156809"/>
            <a:chExt cx="3629697" cy="382434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60F5B4-4E97-489E-8975-5B1E2B2605E3}"/>
                </a:ext>
              </a:extLst>
            </p:cNvPr>
            <p:cNvSpPr/>
            <p:nvPr/>
          </p:nvSpPr>
          <p:spPr>
            <a:xfrm>
              <a:off x="971184" y="1969971"/>
              <a:ext cx="3153853" cy="4718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763649-0005-40A0-B851-CEC953913AE8}"/>
                </a:ext>
              </a:extLst>
            </p:cNvPr>
            <p:cNvSpPr txBox="1"/>
            <p:nvPr/>
          </p:nvSpPr>
          <p:spPr>
            <a:xfrm>
              <a:off x="846446" y="156809"/>
              <a:ext cx="3629697" cy="447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News Report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DDAB99-2DB5-420B-B648-F9A9733249BB}"/>
                </a:ext>
              </a:extLst>
            </p:cNvPr>
            <p:cNvSpPr txBox="1"/>
            <p:nvPr/>
          </p:nvSpPr>
          <p:spPr>
            <a:xfrm>
              <a:off x="1616865" y="1552476"/>
              <a:ext cx="2508171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Cite and state events from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7AF4BC-0112-47F0-BA8A-621E98DE4F49}"/>
                </a:ext>
              </a:extLst>
            </p:cNvPr>
            <p:cNvSpPr/>
            <p:nvPr/>
          </p:nvSpPr>
          <p:spPr>
            <a:xfrm>
              <a:off x="971184" y="3509298"/>
              <a:ext cx="3153853" cy="471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6860F41-30D5-444D-9491-6041EB47A65B}"/>
                </a:ext>
              </a:extLst>
            </p:cNvPr>
            <p:cNvSpPr txBox="1"/>
            <p:nvPr/>
          </p:nvSpPr>
          <p:spPr>
            <a:xfrm>
              <a:off x="1616864" y="1714318"/>
              <a:ext cx="2508171" cy="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another report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17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31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晟維 呂</dc:creator>
  <cp:lastModifiedBy>晟維 呂</cp:lastModifiedBy>
  <cp:revision>49</cp:revision>
  <dcterms:created xsi:type="dcterms:W3CDTF">2023-08-04T02:15:50Z</dcterms:created>
  <dcterms:modified xsi:type="dcterms:W3CDTF">2023-08-04T03:07:56Z</dcterms:modified>
</cp:coreProperties>
</file>