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5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2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17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12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96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5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78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73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16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77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1AD2-A408-4E0F-B0E6-354AF02E760E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73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C1AD2-A408-4E0F-B0E6-354AF02E760E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8E6F-7627-4D69-8516-BCD00FDE5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13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" y="718184"/>
            <a:ext cx="11341861" cy="54016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993" y="199383"/>
            <a:ext cx="3682538" cy="607797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1ADF77DD-CAAC-4742-A801-4A62F29AEE9F}"/>
              </a:ext>
            </a:extLst>
          </p:cNvPr>
          <p:cNvGrpSpPr/>
          <p:nvPr/>
        </p:nvGrpSpPr>
        <p:grpSpPr>
          <a:xfrm>
            <a:off x="3329276" y="3836625"/>
            <a:ext cx="4002701" cy="1184449"/>
            <a:chOff x="4186653" y="4065414"/>
            <a:chExt cx="2417239" cy="71529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226508-EEDF-4065-98A7-E1E5BC17CE1F}"/>
                </a:ext>
              </a:extLst>
            </p:cNvPr>
            <p:cNvSpPr/>
            <p:nvPr/>
          </p:nvSpPr>
          <p:spPr>
            <a:xfrm>
              <a:off x="4677756" y="4065414"/>
              <a:ext cx="1926136" cy="293387"/>
            </a:xfrm>
            <a:prstGeom prst="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B24BA03-4A50-480F-9836-58792EF31144}"/>
                </a:ext>
              </a:extLst>
            </p:cNvPr>
            <p:cNvSpPr txBox="1"/>
            <p:nvPr/>
          </p:nvSpPr>
          <p:spPr>
            <a:xfrm>
              <a:off x="4186653" y="4353212"/>
              <a:ext cx="2336114" cy="427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C3AA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(1) Persistence: </a:t>
              </a:r>
              <a:b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C3AA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</a:b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C3AA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    </a:t>
              </a:r>
              <a:r>
                <a:rPr lang="en-US" altLang="zh-TW" sz="2000" kern="0" dirty="0">
                  <a:solidFill>
                    <a:srgbClr val="1C3AA9"/>
                  </a:solidFill>
                  <a:latin typeface="Arial"/>
                  <a:cs typeface="Arial"/>
                  <a:sym typeface="Arial"/>
                </a:rPr>
                <a:t>r</a:t>
              </a:r>
              <a:r>
                <a:rPr kumimoji="0" lang="en-US" altLang="zh-TW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C3AA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egister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C3AA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malware to </a:t>
              </a:r>
              <a:r>
                <a:rPr kumimoji="0" lang="en-US" altLang="zh-TW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C3AA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init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C3AA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script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C3AA9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7D0AB33-143E-43AE-8F19-1D279299E06A}"/>
              </a:ext>
            </a:extLst>
          </p:cNvPr>
          <p:cNvGrpSpPr/>
          <p:nvPr/>
        </p:nvGrpSpPr>
        <p:grpSpPr>
          <a:xfrm>
            <a:off x="8145195" y="3878123"/>
            <a:ext cx="3958135" cy="844429"/>
            <a:chOff x="8272189" y="4038864"/>
            <a:chExt cx="2390326" cy="50995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802C40-8B2B-4F60-B46C-6EAEE1D5068C}"/>
                </a:ext>
              </a:extLst>
            </p:cNvPr>
            <p:cNvSpPr/>
            <p:nvPr/>
          </p:nvSpPr>
          <p:spPr>
            <a:xfrm>
              <a:off x="9550570" y="4038864"/>
              <a:ext cx="501446" cy="23597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TW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D5BD106-0D8C-4259-BA45-30F506BEDCFD}"/>
                </a:ext>
              </a:extLst>
            </p:cNvPr>
            <p:cNvSpPr txBox="1"/>
            <p:nvPr/>
          </p:nvSpPr>
          <p:spPr>
            <a:xfrm>
              <a:off x="8272189" y="4307189"/>
              <a:ext cx="2390326" cy="241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C3AA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(3) C&amp;C: provide shell to attacker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C3AA9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6BD20CE-E2EE-41DA-8B23-F7F6676EDA8E}"/>
              </a:ext>
            </a:extLst>
          </p:cNvPr>
          <p:cNvGrpSpPr/>
          <p:nvPr/>
        </p:nvGrpSpPr>
        <p:grpSpPr>
          <a:xfrm>
            <a:off x="8145195" y="2294550"/>
            <a:ext cx="3927678" cy="1119770"/>
            <a:chOff x="5722929" y="3204815"/>
            <a:chExt cx="2371931" cy="67623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06650BC-6620-41FC-ABD3-5FF5187DB2A3}"/>
                </a:ext>
              </a:extLst>
            </p:cNvPr>
            <p:cNvSpPr/>
            <p:nvPr/>
          </p:nvSpPr>
          <p:spPr>
            <a:xfrm>
              <a:off x="6371705" y="3602893"/>
              <a:ext cx="775117" cy="27815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7A833A7-EED4-435D-87E2-203E52B4A0A9}"/>
                </a:ext>
              </a:extLst>
            </p:cNvPr>
            <p:cNvSpPr txBox="1"/>
            <p:nvPr/>
          </p:nvSpPr>
          <p:spPr>
            <a:xfrm>
              <a:off x="5722929" y="3204815"/>
              <a:ext cx="2371931" cy="427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C3AA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(2) Discovery: </a:t>
              </a:r>
              <a:r>
                <a:rPr lang="en-US" altLang="zh-TW" sz="2000" kern="0" dirty="0">
                  <a:solidFill>
                    <a:srgbClr val="1C3AA9"/>
                  </a:solidFill>
                  <a:latin typeface="Arial"/>
                  <a:cs typeface="Arial"/>
                  <a:sym typeface="Arial"/>
                </a:rPr>
                <a:t>r</a:t>
              </a:r>
              <a:r>
                <a:rPr kumimoji="0" lang="en-US" altLang="zh-TW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C3AA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ead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C3AA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host settings </a:t>
              </a:r>
              <a:b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C3AA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</a:b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C3AA9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     /proc/stat, /proc/net/dev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C3AA9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31F0DC7A-A1AC-4B22-BD5E-DBDD9FAF29F7}"/>
              </a:ext>
            </a:extLst>
          </p:cNvPr>
          <p:cNvGrpSpPr/>
          <p:nvPr/>
        </p:nvGrpSpPr>
        <p:grpSpPr>
          <a:xfrm>
            <a:off x="504207" y="1973359"/>
            <a:ext cx="1184776" cy="2944575"/>
            <a:chOff x="1533801" y="2536925"/>
            <a:chExt cx="503104" cy="2698092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35D3CC9-1BF0-4109-A55C-6A90D745A805}"/>
                </a:ext>
              </a:extLst>
            </p:cNvPr>
            <p:cNvSpPr txBox="1"/>
            <p:nvPr/>
          </p:nvSpPr>
          <p:spPr>
            <a:xfrm>
              <a:off x="1533801" y="4811997"/>
              <a:ext cx="503104" cy="423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</a:rPr>
                <a:t>D</a:t>
              </a:r>
              <a:r>
                <a:rPr lang="en-US" altLang="zh-TW" sz="2400" baseline="-25000" dirty="0">
                  <a:solidFill>
                    <a:srgbClr val="000000"/>
                  </a:solidFill>
                </a:rPr>
                <a:t>1,1</a:t>
              </a:r>
              <a:endParaRPr lang="zh-TW" altLang="en-US" sz="2400" baseline="-25000" dirty="0">
                <a:solidFill>
                  <a:srgbClr val="000000"/>
                </a:solidFill>
              </a:endParaRPr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019012C3-4D74-4939-AF87-07472596DBC0}"/>
                </a:ext>
              </a:extLst>
            </p:cNvPr>
            <p:cNvGrpSpPr/>
            <p:nvPr/>
          </p:nvGrpSpPr>
          <p:grpSpPr>
            <a:xfrm>
              <a:off x="1533801" y="2536925"/>
              <a:ext cx="503104" cy="2096198"/>
              <a:chOff x="1533801" y="2536925"/>
              <a:chExt cx="503104" cy="2096198"/>
            </a:xfrm>
          </p:grpSpPr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9E47F0CE-1D04-4EB8-96D3-A7CA8B619111}"/>
                  </a:ext>
                </a:extLst>
              </p:cNvPr>
              <p:cNvSpPr txBox="1"/>
              <p:nvPr/>
            </p:nvSpPr>
            <p:spPr>
              <a:xfrm>
                <a:off x="1533801" y="4210103"/>
                <a:ext cx="503104" cy="423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solidFill>
                      <a:srgbClr val="000000"/>
                    </a:solidFill>
                  </a:rPr>
                  <a:t>D</a:t>
                </a:r>
                <a:r>
                  <a:rPr lang="en-US" altLang="zh-TW" sz="2400" baseline="-25000" dirty="0">
                    <a:solidFill>
                      <a:srgbClr val="000000"/>
                    </a:solidFill>
                  </a:rPr>
                  <a:t>1,2</a:t>
                </a:r>
                <a:endParaRPr lang="zh-TW" altLang="en-US" sz="24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4D6F139C-EAE5-42BF-B1A2-688DA6EECE41}"/>
                  </a:ext>
                </a:extLst>
              </p:cNvPr>
              <p:cNvSpPr txBox="1"/>
              <p:nvPr/>
            </p:nvSpPr>
            <p:spPr>
              <a:xfrm>
                <a:off x="1533801" y="3376664"/>
                <a:ext cx="503104" cy="423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solidFill>
                      <a:srgbClr val="000000"/>
                    </a:solidFill>
                  </a:rPr>
                  <a:t>D</a:t>
                </a:r>
                <a:r>
                  <a:rPr lang="en-US" altLang="zh-TW" sz="2400" baseline="-25000" dirty="0">
                    <a:solidFill>
                      <a:srgbClr val="000000"/>
                    </a:solidFill>
                  </a:rPr>
                  <a:t>1,3</a:t>
                </a:r>
                <a:endParaRPr lang="zh-TW" altLang="en-US" sz="24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C804EAD2-6C54-4B3D-892D-1BD424A69BE4}"/>
                  </a:ext>
                </a:extLst>
              </p:cNvPr>
              <p:cNvSpPr txBox="1"/>
              <p:nvPr/>
            </p:nvSpPr>
            <p:spPr>
              <a:xfrm>
                <a:off x="1533801" y="2536925"/>
                <a:ext cx="503104" cy="423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solidFill>
                      <a:srgbClr val="000000"/>
                    </a:solidFill>
                  </a:rPr>
                  <a:t>D</a:t>
                </a:r>
                <a:r>
                  <a:rPr lang="en-US" altLang="zh-TW" sz="2400" baseline="-25000" dirty="0">
                    <a:solidFill>
                      <a:srgbClr val="000000"/>
                    </a:solidFill>
                  </a:rPr>
                  <a:t>1,4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105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48</Words>
  <Application>Microsoft Office PowerPoint</Application>
  <PresentationFormat>自訂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小貓貓 Lu</dc:creator>
  <cp:lastModifiedBy>weber</cp:lastModifiedBy>
  <cp:revision>12</cp:revision>
  <dcterms:created xsi:type="dcterms:W3CDTF">2023-06-05T03:48:59Z</dcterms:created>
  <dcterms:modified xsi:type="dcterms:W3CDTF">2023-07-26T09:47:55Z</dcterms:modified>
</cp:coreProperties>
</file>