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666" y="96"/>
      </p:cViewPr>
      <p:guideLst/>
    </p:cSldViewPr>
  </p:slideViewPr>
  <p:notesTextViewPr>
    <p:cViewPr>
      <p:scale>
        <a:sx n="1" d="1"/>
        <a:sy n="1" d="1"/>
      </p:scale>
      <p:origin x="0" y="-3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4FEBF-89EB-4E96-ABC4-FD08664DDC45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1A6E0-8D37-416B-9942-E80D95383E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865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https://intezer.com/blog/malware-analysis/new-linux-backdoor-redxor-likely-operated-by-chinese-nation-state-actor/</a:t>
            </a:r>
          </a:p>
          <a:p>
            <a:r>
              <a:rPr lang="en-US" altLang="zh-TW" dirty="0"/>
              <a:t>https://www.microsoft.com/en-us/security/blog/2022/05/19/rise-in-xorddos-a-deeper-look-at-the-stealthy-ddos-malware-targeting-linux-devices/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1A6E0-8D37-416B-9942-E80D95383E5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223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68BF-AF94-487C-B70A-D6B05B3A00D6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7C0F-FA29-427F-ACA6-A20B3BF22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41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68BF-AF94-487C-B70A-D6B05B3A00D6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7C0F-FA29-427F-ACA6-A20B3BF22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55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68BF-AF94-487C-B70A-D6B05B3A00D6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7C0F-FA29-427F-ACA6-A20B3BF22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40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68BF-AF94-487C-B70A-D6B05B3A00D6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7C0F-FA29-427F-ACA6-A20B3BF22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68BF-AF94-487C-B70A-D6B05B3A00D6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7C0F-FA29-427F-ACA6-A20B3BF22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250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68BF-AF94-487C-B70A-D6B05B3A00D6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7C0F-FA29-427F-ACA6-A20B3BF22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97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68BF-AF94-487C-B70A-D6B05B3A00D6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7C0F-FA29-427F-ACA6-A20B3BF22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14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68BF-AF94-487C-B70A-D6B05B3A00D6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7C0F-FA29-427F-ACA6-A20B3BF22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94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68BF-AF94-487C-B70A-D6B05B3A00D6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7C0F-FA29-427F-ACA6-A20B3BF22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66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68BF-AF94-487C-B70A-D6B05B3A00D6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7C0F-FA29-427F-ACA6-A20B3BF22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33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68BF-AF94-487C-B70A-D6B05B3A00D6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7C0F-FA29-427F-ACA6-A20B3BF22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84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068BF-AF94-487C-B70A-D6B05B3A00D6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A7C0F-FA29-427F-ACA6-A20B3BF22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40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DA39466-5F9C-4AAB-ADEE-E7B09F22CA30}"/>
              </a:ext>
            </a:extLst>
          </p:cNvPr>
          <p:cNvSpPr txBox="1"/>
          <p:nvPr/>
        </p:nvSpPr>
        <p:spPr>
          <a:xfrm>
            <a:off x="72217" y="6218815"/>
            <a:ext cx="671356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Report 1   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(source: intezer.com)</a:t>
            </a:r>
          </a:p>
          <a:p>
            <a:pPr algn="just"/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RedXOR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an open-source LKM rootkit called “Adore-ng” to </a:t>
            </a:r>
            <a:r>
              <a:rPr lang="en-US" altLang="zh-TW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process. Embedding open-source LKM rootkits is a common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Winnti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technique. The </a:t>
            </a:r>
            <a:r>
              <a:rPr lang="en-US" altLang="zh-TW" sz="12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malware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checks if the </a:t>
            </a:r>
            <a:r>
              <a:rPr lang="en-US" altLang="zh-TW" sz="12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rootkit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active by creating </a:t>
            </a:r>
            <a:r>
              <a:rPr lang="en-US" altLang="zh-TW" sz="12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file 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removing it. Then, the </a:t>
            </a:r>
            <a:r>
              <a:rPr lang="en-US" altLang="zh-TW" sz="12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malware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compares the “saved set-user-ID” of the process to the user ID. If they don’t </a:t>
            </a:r>
            <a:r>
              <a:rPr lang="en-US" altLang="zh-TW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zh-TW" sz="12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rootkit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enabled. As part of its persistence methods,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RedXOR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attempts to create a service under </a:t>
            </a:r>
            <a:r>
              <a:rPr lang="en-US" altLang="zh-TW" sz="1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rc.d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developer added </a:t>
            </a:r>
            <a:r>
              <a:rPr lang="en-US" altLang="zh-TW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“S99” 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the name of the service to lower its </a:t>
            </a:r>
            <a:r>
              <a:rPr lang="en-US" altLang="zh-TW" sz="12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make it run </a:t>
            </a:r>
            <a:r>
              <a:rPr lang="en-US" altLang="zh-TW" sz="12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last on system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initiation. </a:t>
            </a:r>
          </a:p>
          <a:p>
            <a:pPr algn="just"/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Report 2   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(source: microsoft.com)</a:t>
            </a:r>
          </a:p>
          <a:p>
            <a:pPr algn="just"/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XorDdos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samples install a </a:t>
            </a:r>
            <a:r>
              <a:rPr lang="en-US" altLang="zh-TW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rootkit, while others </a:t>
            </a:r>
            <a:r>
              <a:rPr lang="en-US" altLang="zh-TW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rootkit in the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XorDdos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binary. In this case, the malware has a </a:t>
            </a:r>
            <a:r>
              <a:rPr lang="en-US" altLang="zh-TW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provision for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with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rootkit component </a:t>
            </a:r>
            <a:r>
              <a:rPr lang="en-US" altLang="zh-TW" sz="12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/proc/</a:t>
            </a:r>
            <a:r>
              <a:rPr lang="en-US" altLang="zh-TW" sz="120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rs_dev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altLang="zh-TW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sending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and </a:t>
            </a:r>
            <a:r>
              <a:rPr lang="en-US" altLang="zh-TW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control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(IOCTL) calls with additional </a:t>
            </a:r>
            <a:r>
              <a:rPr lang="en-US" altLang="zh-TW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take appropriate action.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XorDdos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various persistence mechanisms to support different Linux distributions. The malware </a:t>
            </a:r>
            <a:r>
              <a:rPr lang="en-US" altLang="zh-TW" sz="12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drops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 at the location </a:t>
            </a:r>
            <a:r>
              <a:rPr lang="en-US" altLang="zh-TW" sz="12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20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zh-TW" sz="12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20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init.d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</a:t>
            </a:r>
            <a:r>
              <a:rPr lang="en-US" altLang="zh-TW" sz="12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cron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 at the location </a:t>
            </a:r>
            <a:r>
              <a:rPr lang="en-US" altLang="zh-TW" sz="12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/etc/cron.hourly/gcc.sh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en-US" altLang="zh-TW" sz="12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zh-TW" sz="12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20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zh-TW" sz="12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/crontab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to </a:t>
            </a:r>
            <a:r>
              <a:rPr lang="en-US" altLang="zh-TW" sz="12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/etc/cron.hourly/gcc.sh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every three minutes.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形 9">
            <a:extLst>
              <a:ext uri="{FF2B5EF4-FFF2-40B4-BE49-F238E27FC236}">
                <a16:creationId xmlns:a16="http://schemas.microsoft.com/office/drawing/2014/main" id="{CC226E3C-D8A5-4B1E-B827-85D48A56DC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114"/>
          <a:stretch/>
        </p:blipFill>
        <p:spPr>
          <a:xfrm>
            <a:off x="-1" y="1097281"/>
            <a:ext cx="6858000" cy="4057969"/>
          </a:xfrm>
          <a:prstGeom prst="rect">
            <a:avLst/>
          </a:prstGeom>
        </p:spPr>
      </p:pic>
      <p:pic>
        <p:nvPicPr>
          <p:cNvPr id="3" name="圖形 2">
            <a:extLst>
              <a:ext uri="{FF2B5EF4-FFF2-40B4-BE49-F238E27FC236}">
                <a16:creationId xmlns:a16="http://schemas.microsoft.com/office/drawing/2014/main" id="{5F0F6A76-142C-4027-AAAE-E3DB318E7E3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43"/>
          <a:stretch/>
        </p:blipFill>
        <p:spPr>
          <a:xfrm>
            <a:off x="0" y="-55029"/>
            <a:ext cx="6858000" cy="1190410"/>
          </a:xfrm>
          <a:prstGeom prst="rect">
            <a:avLst/>
          </a:prstGeom>
        </p:spPr>
      </p:pic>
      <p:pic>
        <p:nvPicPr>
          <p:cNvPr id="7" name="圖形 6">
            <a:extLst>
              <a:ext uri="{FF2B5EF4-FFF2-40B4-BE49-F238E27FC236}">
                <a16:creationId xmlns:a16="http://schemas.microsoft.com/office/drawing/2014/main" id="{80C88246-CDAC-4959-B774-98328B73ADF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053" r="2666"/>
          <a:stretch/>
        </p:blipFill>
        <p:spPr>
          <a:xfrm>
            <a:off x="72216" y="5112950"/>
            <a:ext cx="6602904" cy="109062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9146EF1-CF88-48BC-A402-CE035FEB8B11}"/>
              </a:ext>
            </a:extLst>
          </p:cNvPr>
          <p:cNvSpPr/>
          <p:nvPr/>
        </p:nvSpPr>
        <p:spPr>
          <a:xfrm>
            <a:off x="72216" y="5097710"/>
            <a:ext cx="6713565" cy="10906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BECECCB-2E3E-45E6-9354-EE43E497348E}"/>
              </a:ext>
            </a:extLst>
          </p:cNvPr>
          <p:cNvSpPr txBox="1"/>
          <p:nvPr/>
        </p:nvSpPr>
        <p:spPr>
          <a:xfrm>
            <a:off x="34116" y="5079050"/>
            <a:ext cx="1875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 Ideal result of our work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185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297</Words>
  <Application>Microsoft Office PowerPoint</Application>
  <PresentationFormat>如螢幕大小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晟維 呂</dc:creator>
  <cp:lastModifiedBy>weber</cp:lastModifiedBy>
  <cp:revision>54</cp:revision>
  <dcterms:created xsi:type="dcterms:W3CDTF">2023-06-02T05:02:36Z</dcterms:created>
  <dcterms:modified xsi:type="dcterms:W3CDTF">2023-06-03T13:00:35Z</dcterms:modified>
</cp:coreProperties>
</file>