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87A"/>
    <a:srgbClr val="A8D18F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0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7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5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6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76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0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81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34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66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84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60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1;p17">
            <a:extLst>
              <a:ext uri="{FF2B5EF4-FFF2-40B4-BE49-F238E27FC236}">
                <a16:creationId xmlns:a16="http://schemas.microsoft.com/office/drawing/2014/main" id="{0C0A6337-C8B3-4597-BB16-920617E8EDBC}"/>
              </a:ext>
            </a:extLst>
          </p:cNvPr>
          <p:cNvGrpSpPr/>
          <p:nvPr/>
        </p:nvGrpSpPr>
        <p:grpSpPr>
          <a:xfrm>
            <a:off x="65314" y="51366"/>
            <a:ext cx="4090231" cy="3497718"/>
            <a:chOff x="5218375" y="1288075"/>
            <a:chExt cx="3680847" cy="3147637"/>
          </a:xfrm>
        </p:grpSpPr>
        <p:pic>
          <p:nvPicPr>
            <p:cNvPr id="5" name="Google Shape;92;p17">
              <a:extLst>
                <a:ext uri="{FF2B5EF4-FFF2-40B4-BE49-F238E27FC236}">
                  <a16:creationId xmlns:a16="http://schemas.microsoft.com/office/drawing/2014/main" id="{998B1520-BD75-4A03-897F-9FB741EF7DF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68130"/>
            <a:stretch/>
          </p:blipFill>
          <p:spPr>
            <a:xfrm>
              <a:off x="5218375" y="1693244"/>
              <a:ext cx="3680847" cy="572699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</p:pic>
        <p:pic>
          <p:nvPicPr>
            <p:cNvPr id="6" name="Google Shape;93;p17">
              <a:extLst>
                <a:ext uri="{FF2B5EF4-FFF2-40B4-BE49-F238E27FC236}">
                  <a16:creationId xmlns:a16="http://schemas.microsoft.com/office/drawing/2014/main" id="{28BDD1D8-8B60-4C6E-B5C0-043FBF38C70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8375" y="2323738"/>
              <a:ext cx="3680847" cy="21119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</p:pic>
        <p:pic>
          <p:nvPicPr>
            <p:cNvPr id="7" name="Google Shape;94;p17">
              <a:extLst>
                <a:ext uri="{FF2B5EF4-FFF2-40B4-BE49-F238E27FC236}">
                  <a16:creationId xmlns:a16="http://schemas.microsoft.com/office/drawing/2014/main" id="{512376F5-3E03-4C96-8563-4981206B6C4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78097"/>
            <a:stretch/>
          </p:blipFill>
          <p:spPr>
            <a:xfrm>
              <a:off x="5218375" y="1288075"/>
              <a:ext cx="3541902" cy="39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3297CC0-56FB-4BEC-8327-EFC49020B88F}"/>
              </a:ext>
            </a:extLst>
          </p:cNvPr>
          <p:cNvSpPr/>
          <p:nvPr/>
        </p:nvSpPr>
        <p:spPr>
          <a:xfrm>
            <a:off x="1105319" y="788796"/>
            <a:ext cx="1969477" cy="236136"/>
          </a:xfrm>
          <a:prstGeom prst="rect">
            <a:avLst/>
          </a:prstGeom>
          <a:solidFill>
            <a:srgbClr val="98C87A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356933-0A90-4629-BA17-A7531E61FF9A}"/>
              </a:ext>
            </a:extLst>
          </p:cNvPr>
          <p:cNvSpPr/>
          <p:nvPr/>
        </p:nvSpPr>
        <p:spPr>
          <a:xfrm>
            <a:off x="1592664" y="1607736"/>
            <a:ext cx="2125226" cy="125606"/>
          </a:xfrm>
          <a:prstGeom prst="rect">
            <a:avLst/>
          </a:prstGeom>
          <a:solidFill>
            <a:srgbClr val="98C87A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43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Micro researchers also discovered that the latest variant of the AESDDoS bot can modify files i.e., /etc/rc.local and /etc/rc.d/rc.local, as an autostart technique.</dc:title>
  <dc:creator>小貓貓 Lu</dc:creator>
  <cp:lastModifiedBy>weber</cp:lastModifiedBy>
  <cp:revision>38</cp:revision>
  <dcterms:created xsi:type="dcterms:W3CDTF">2023-06-04T07:38:17Z</dcterms:created>
  <dcterms:modified xsi:type="dcterms:W3CDTF">2023-06-04T13:53:15Z</dcterms:modified>
</cp:coreProperties>
</file>