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0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3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2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66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77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18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55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9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0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018A-F977-4719-897C-25588506138D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39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7783" y="628073"/>
            <a:ext cx="923636" cy="4619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48727" y="628073"/>
            <a:ext cx="1985818" cy="461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179781" y="628073"/>
            <a:ext cx="1514763" cy="461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654" y="-101601"/>
            <a:ext cx="10954327" cy="1237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Micro researchers also discovered that the latest variant of the </a:t>
            </a:r>
            <a:r>
              <a:rPr lang="en-US" altLang="zh-TW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AESDDoS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bot can modify files i.e., /</a:t>
            </a:r>
            <a:r>
              <a:rPr lang="en-US" altLang="zh-TW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rc.local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/</a:t>
            </a:r>
            <a:r>
              <a:rPr lang="en-US" altLang="zh-TW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rc.d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rc.local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an </a:t>
            </a:r>
            <a:r>
              <a:rPr lang="en-US" altLang="zh-TW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autostart</a:t>
            </a:r>
            <a:r>
              <a:rPr lang="en-US" altLang="zh-TW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technique.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92021" y="1090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5">
                    <a:lumMod val="75000"/>
                  </a:schemeClr>
                </a:solidFill>
              </a:rPr>
              <a:t>Noun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01144" y="1090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5">
                    <a:lumMod val="75000"/>
                  </a:schemeClr>
                </a:solidFill>
              </a:rPr>
              <a:t>Noun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9986" y="1090037"/>
            <a:ext cx="62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5">
                    <a:lumMod val="75000"/>
                  </a:schemeClr>
                </a:solidFill>
              </a:rPr>
              <a:t>Verb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66576" y="1090037"/>
            <a:ext cx="70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>
                <a:solidFill>
                  <a:schemeClr val="accent5">
                    <a:lumMod val="75000"/>
                  </a:schemeClr>
                </a:solidFill>
              </a:rPr>
              <a:t>Cconj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4618" y="1090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5">
                    <a:lumMod val="75000"/>
                  </a:schemeClr>
                </a:solidFill>
              </a:rPr>
              <a:t>Noun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415541" y="4064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5">
                    <a:lumMod val="75000"/>
                  </a:schemeClr>
                </a:solidFill>
              </a:rPr>
              <a:t>Aux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87035" y="40649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5">
                    <a:lumMod val="75000"/>
                  </a:schemeClr>
                </a:solidFill>
              </a:rPr>
              <a:t>Noun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895469" y="406498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>
                <a:solidFill>
                  <a:schemeClr val="accent5">
                    <a:lumMod val="75000"/>
                  </a:schemeClr>
                </a:solidFill>
              </a:rPr>
              <a:t>Propn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030844" y="406498"/>
            <a:ext cx="5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>
                <a:solidFill>
                  <a:schemeClr val="accent5">
                    <a:lumMod val="75000"/>
                  </a:schemeClr>
                </a:solidFill>
              </a:rPr>
              <a:t>Det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03848" y="10900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肘形接點 7"/>
          <p:cNvCxnSpPr>
            <a:stCxn id="10" idx="2"/>
            <a:endCxn id="12" idx="2"/>
          </p:cNvCxnSpPr>
          <p:nvPr/>
        </p:nvCxnSpPr>
        <p:spPr>
          <a:xfrm rot="16200000" flipH="1">
            <a:off x="962617" y="1067753"/>
            <a:ext cx="12700" cy="783232"/>
          </a:xfrm>
          <a:prstGeom prst="bentConnector3">
            <a:avLst>
              <a:gd name="adj1" fmla="val 12909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05255" y="15520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dobj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肘形接點 19"/>
          <p:cNvCxnSpPr>
            <a:stCxn id="10" idx="2"/>
            <a:endCxn id="51" idx="2"/>
          </p:cNvCxnSpPr>
          <p:nvPr/>
        </p:nvCxnSpPr>
        <p:spPr>
          <a:xfrm rot="5400000" flipH="1" flipV="1">
            <a:off x="1705165" y="297014"/>
            <a:ext cx="28190" cy="2296519"/>
          </a:xfrm>
          <a:prstGeom prst="bentConnector3">
            <a:avLst>
              <a:gd name="adj1" fmla="val -169558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037004" y="186591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advmod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肘形接點 27"/>
          <p:cNvCxnSpPr>
            <a:stCxn id="9" idx="2"/>
            <a:endCxn id="11" idx="2"/>
          </p:cNvCxnSpPr>
          <p:nvPr/>
        </p:nvCxnSpPr>
        <p:spPr>
          <a:xfrm rot="16200000" flipH="1">
            <a:off x="3484196" y="925931"/>
            <a:ext cx="12700" cy="1066875"/>
          </a:xfrm>
          <a:prstGeom prst="bentConnector3">
            <a:avLst>
              <a:gd name="adj1" fmla="val 129089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750590" y="154565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cc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肘形接點 36"/>
          <p:cNvCxnSpPr>
            <a:stCxn id="9" idx="2"/>
            <a:endCxn id="7" idx="2"/>
          </p:cNvCxnSpPr>
          <p:nvPr/>
        </p:nvCxnSpPr>
        <p:spPr>
          <a:xfrm rot="16200000" flipH="1">
            <a:off x="4096197" y="313930"/>
            <a:ext cx="12700" cy="2290877"/>
          </a:xfrm>
          <a:prstGeom prst="bentConnector3">
            <a:avLst>
              <a:gd name="adj1" fmla="val 383634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775559" y="1865917"/>
            <a:ext cx="57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conj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748737" y="1061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3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Trend Micro researchers also discovered that the latest variant of the AESDDoS bot can modify files i.e., /etc/rc.local and /etc/rc.d/rc.local, as an autostart technique.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Micro researchers also discovered that the latest variant of the AESDDoS bot can modify files i.e., /etc/rc.local and /etc/rc.d/rc.local, as an autostart technique.</dc:title>
  <dc:creator>小貓貓 Lu</dc:creator>
  <cp:lastModifiedBy>小貓貓 Lu</cp:lastModifiedBy>
  <cp:revision>26</cp:revision>
  <dcterms:created xsi:type="dcterms:W3CDTF">2023-06-04T07:38:17Z</dcterms:created>
  <dcterms:modified xsi:type="dcterms:W3CDTF">2023-06-04T08:24:39Z</dcterms:modified>
</cp:coreProperties>
</file>