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563" y="-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68BF-AF94-487C-B70A-D6B05B3A00D6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7C0F-FA29-427F-ACA6-A20B3BF22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41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68BF-AF94-487C-B70A-D6B05B3A00D6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7C0F-FA29-427F-ACA6-A20B3BF22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553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68BF-AF94-487C-B70A-D6B05B3A00D6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7C0F-FA29-427F-ACA6-A20B3BF22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40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68BF-AF94-487C-B70A-D6B05B3A00D6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7C0F-FA29-427F-ACA6-A20B3BF22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68BF-AF94-487C-B70A-D6B05B3A00D6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7C0F-FA29-427F-ACA6-A20B3BF22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250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68BF-AF94-487C-B70A-D6B05B3A00D6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7C0F-FA29-427F-ACA6-A20B3BF22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97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68BF-AF94-487C-B70A-D6B05B3A00D6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7C0F-FA29-427F-ACA6-A20B3BF22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14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68BF-AF94-487C-B70A-D6B05B3A00D6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7C0F-FA29-427F-ACA6-A20B3BF22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94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68BF-AF94-487C-B70A-D6B05B3A00D6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7C0F-FA29-427F-ACA6-A20B3BF22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66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68BF-AF94-487C-B70A-D6B05B3A00D6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7C0F-FA29-427F-ACA6-A20B3BF22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733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68BF-AF94-487C-B70A-D6B05B3A00D6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7C0F-FA29-427F-ACA6-A20B3BF22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84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068BF-AF94-487C-B70A-D6B05B3A00D6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A7C0F-FA29-427F-ACA6-A20B3BF22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40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DA39466-5F9C-4AAB-ADEE-E7B09F22CA30}"/>
              </a:ext>
            </a:extLst>
          </p:cNvPr>
          <p:cNvSpPr txBox="1"/>
          <p:nvPr/>
        </p:nvSpPr>
        <p:spPr>
          <a:xfrm>
            <a:off x="72217" y="6112135"/>
            <a:ext cx="671356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Report 1: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intezer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RedXOR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an open-source LKM rootkit called “Adore-ng” to hide its process. Embedding open-source LKM rootkits is a common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Winnti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technique.The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malware checks if the rootkit is active by creating a file and removing it. Then, the malware compares the “saved set-user-ID” of the process to the user ID. If they don’t match, the rootkit is enabled. As part of its persistence methods,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RedXOR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attempts to create a service under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rc.d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developer added “S99” before the name of the service to lower its priority and make it run last on system initiation. </a:t>
            </a:r>
          </a:p>
          <a:p>
            <a:pPr algn="just"/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Report 2: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XorDdos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samples install a kernel rootkit, while others embed the rootkit in the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XorDdos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binary. In this case, the malware has a provision for </a:t>
            </a:r>
            <a:r>
              <a:rPr lang="en-US" altLang="zh-TW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 with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rootkit component </a:t>
            </a:r>
            <a:r>
              <a:rPr lang="en-US" altLang="zh-TW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/proc/</a:t>
            </a:r>
            <a:r>
              <a:rPr lang="en-US" altLang="zh-TW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rs_dev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sending input and output control (IOCTL) calls with additional information to take appropriate action.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XorDdos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various persistence mechanisms to support different Linux distributions. The malware </a:t>
            </a:r>
            <a:r>
              <a:rPr lang="en-US" altLang="zh-TW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drops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script at the location </a:t>
            </a:r>
            <a:r>
              <a:rPr lang="en-US" altLang="zh-TW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zh-TW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init.d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</a:t>
            </a:r>
            <a:r>
              <a:rPr lang="en-US" altLang="zh-TW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creates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cron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script at the location </a:t>
            </a:r>
            <a:r>
              <a:rPr lang="en-US" altLang="zh-TW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/etc/cron.hourly/gcc.sh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  <a:r>
              <a:rPr lang="en-US" altLang="zh-TW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creates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zh-TW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zh-TW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/crontab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to </a:t>
            </a:r>
            <a:r>
              <a:rPr lang="en-US" altLang="zh-TW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/etc/cron.hourly/gcc.sh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every three minutes.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圖形 9">
            <a:extLst>
              <a:ext uri="{FF2B5EF4-FFF2-40B4-BE49-F238E27FC236}">
                <a16:creationId xmlns:a16="http://schemas.microsoft.com/office/drawing/2014/main" id="{CC226E3C-D8A5-4B1E-B827-85D48A56DC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114"/>
          <a:stretch/>
        </p:blipFill>
        <p:spPr>
          <a:xfrm>
            <a:off x="-1" y="1097281"/>
            <a:ext cx="6858000" cy="4057969"/>
          </a:xfrm>
          <a:prstGeom prst="rect">
            <a:avLst/>
          </a:prstGeom>
        </p:spPr>
      </p:pic>
      <p:pic>
        <p:nvPicPr>
          <p:cNvPr id="3" name="圖形 2">
            <a:extLst>
              <a:ext uri="{FF2B5EF4-FFF2-40B4-BE49-F238E27FC236}">
                <a16:creationId xmlns:a16="http://schemas.microsoft.com/office/drawing/2014/main" id="{5F0F6A76-142C-4027-AAAE-E3DB318E7E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b="3243"/>
          <a:stretch/>
        </p:blipFill>
        <p:spPr>
          <a:xfrm>
            <a:off x="0" y="-93129"/>
            <a:ext cx="6858000" cy="119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85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248</Words>
  <Application>Microsoft Office PowerPoint</Application>
  <PresentationFormat>如螢幕大小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晟維 呂</dc:creator>
  <cp:lastModifiedBy>晟維 呂</cp:lastModifiedBy>
  <cp:revision>6</cp:revision>
  <dcterms:created xsi:type="dcterms:W3CDTF">2023-06-02T05:02:36Z</dcterms:created>
  <dcterms:modified xsi:type="dcterms:W3CDTF">2023-06-03T03:51:09Z</dcterms:modified>
</cp:coreProperties>
</file>