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3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2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66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77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18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55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9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0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018A-F977-4719-897C-2558850613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7ADC-8A45-4E67-B387-BDC11907E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39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7783" y="628073"/>
            <a:ext cx="923636" cy="4619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48727" y="628073"/>
            <a:ext cx="1985818" cy="461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179781" y="628073"/>
            <a:ext cx="1514763" cy="461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654" y="-101601"/>
            <a:ext cx="10954327" cy="1237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Micro researchers also discovered that the latest variant of the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AESDDoS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 can modify files i.e., /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rc.local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/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rc.d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rc.local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an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autostart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technique.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92021" y="1090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solidFill>
                  <a:schemeClr val="accent5">
                    <a:lumMod val="75000"/>
                  </a:schemeClr>
                </a:solidFill>
              </a:rPr>
              <a:t>Adv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67871" y="109003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solidFill>
                  <a:schemeClr val="accent5">
                    <a:lumMod val="75000"/>
                  </a:schemeClr>
                </a:solidFill>
              </a:rPr>
              <a:t>Adj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9986" y="1090037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solidFill>
                  <a:schemeClr val="accent5">
                    <a:lumMod val="75000"/>
                  </a:schemeClr>
                </a:solidFill>
              </a:rPr>
              <a:t>Verb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66576" y="1090037"/>
            <a:ext cx="70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>
                <a:solidFill>
                  <a:schemeClr val="accent5">
                    <a:lumMod val="75000"/>
                  </a:schemeClr>
                </a:solidFill>
              </a:rPr>
              <a:t>Cconj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4618" y="1090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solidFill>
                  <a:schemeClr val="accent5">
                    <a:lumMod val="75000"/>
                  </a:schemeClr>
                </a:solidFill>
              </a:rPr>
              <a:t>Noun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415541" y="40646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solidFill>
                  <a:schemeClr val="accent5">
                    <a:lumMod val="75000"/>
                  </a:schemeClr>
                </a:solidFill>
              </a:rPr>
              <a:t>Aux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87035" y="40649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solidFill>
                  <a:schemeClr val="accent5">
                    <a:lumMod val="75000"/>
                  </a:schemeClr>
                </a:solidFill>
              </a:rPr>
              <a:t>Noun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895469" y="406498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>
                <a:solidFill>
                  <a:schemeClr val="accent5">
                    <a:lumMod val="75000"/>
                  </a:schemeClr>
                </a:solidFill>
              </a:rPr>
              <a:t>Propn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030844" y="406498"/>
            <a:ext cx="5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>
                <a:solidFill>
                  <a:schemeClr val="accent5">
                    <a:lumMod val="75000"/>
                  </a:schemeClr>
                </a:solidFill>
              </a:rPr>
              <a:t>Det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703848" y="10900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zh-TW" alt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肘形接點 7"/>
          <p:cNvCxnSpPr>
            <a:stCxn id="10" idx="2"/>
            <a:endCxn id="12" idx="2"/>
          </p:cNvCxnSpPr>
          <p:nvPr/>
        </p:nvCxnSpPr>
        <p:spPr>
          <a:xfrm rot="16200000" flipH="1">
            <a:off x="962617" y="1067753"/>
            <a:ext cx="12700" cy="783232"/>
          </a:xfrm>
          <a:prstGeom prst="bentConnector3">
            <a:avLst>
              <a:gd name="adj1" fmla="val 12909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05255" y="155200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dobj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肘形接點 19"/>
          <p:cNvCxnSpPr>
            <a:stCxn id="10" idx="2"/>
            <a:endCxn id="51" idx="2"/>
          </p:cNvCxnSpPr>
          <p:nvPr/>
        </p:nvCxnSpPr>
        <p:spPr>
          <a:xfrm rot="5400000" flipH="1" flipV="1">
            <a:off x="1705165" y="297014"/>
            <a:ext cx="28190" cy="2296519"/>
          </a:xfrm>
          <a:prstGeom prst="bentConnector3">
            <a:avLst>
              <a:gd name="adj1" fmla="val -169558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037004" y="1865917"/>
            <a:ext cx="57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conj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肘形接點 27"/>
          <p:cNvCxnSpPr>
            <a:stCxn id="9" idx="2"/>
            <a:endCxn id="11" idx="2"/>
          </p:cNvCxnSpPr>
          <p:nvPr/>
        </p:nvCxnSpPr>
        <p:spPr>
          <a:xfrm rot="16200000" flipH="1">
            <a:off x="3466264" y="907999"/>
            <a:ext cx="12700" cy="11027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750590" y="1545651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cc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肘形接點 36"/>
          <p:cNvCxnSpPr>
            <a:cxnSpLocks/>
            <a:stCxn id="9" idx="2"/>
            <a:endCxn id="7" idx="2"/>
          </p:cNvCxnSpPr>
          <p:nvPr/>
        </p:nvCxnSpPr>
        <p:spPr>
          <a:xfrm rot="16200000" flipH="1">
            <a:off x="4039392" y="334870"/>
            <a:ext cx="12700" cy="2248997"/>
          </a:xfrm>
          <a:prstGeom prst="bentConnector3">
            <a:avLst>
              <a:gd name="adj1" fmla="val 380571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775559" y="1865917"/>
            <a:ext cx="57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conj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748737" y="106184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43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Trend Micro researchers also discovered that the latest variant of the AESDDoS bot can modify files i.e., /etc/rc.local and /etc/rc.d/rc.local, as an autostart technique.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Micro researchers also discovered that the latest variant of the AESDDoS bot can modify files i.e., /etc/rc.local and /etc/rc.d/rc.local, as an autostart technique.</dc:title>
  <dc:creator>小貓貓 Lu</dc:creator>
  <cp:lastModifiedBy>晟維 呂</cp:lastModifiedBy>
  <cp:revision>29</cp:revision>
  <dcterms:created xsi:type="dcterms:W3CDTF">2023-06-04T07:38:17Z</dcterms:created>
  <dcterms:modified xsi:type="dcterms:W3CDTF">2023-07-11T01:54:57Z</dcterms:modified>
</cp:coreProperties>
</file>