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00df49b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00df49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00df49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00df49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00df49b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00df49b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00df49b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00df49b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00df49b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00df49b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udentprivacy.ed.gov/sites/default/files/resource_document/file/Data%20Security%20Checklist_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754715529545543859.webstarts.com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FERPA Server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Brucelee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Taylen Wanner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DeBoer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FERPA Compliant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Easily Accessible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Friendly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 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Convenient for CS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Goal</a:t>
            </a:r>
            <a:r>
              <a:rPr lang="en"/>
              <a:t> ( Web hosting service - very basic, user interface, somewhere students can load projects that are FERPA certified)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97675"/>
            <a:ext cx="7038900" cy="4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Policy &amp; governance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Personnel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Physical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mapping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Inventory of assets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a layered defense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configuration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Firewalls and Intrusion Detection/Prevention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Automated vulnerability scanning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Patch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Shut down unnecessary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Emailing confidential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Incident handling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Audit and compliance monitoring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Brad Peterson (Client)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Meetings with Weber State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Ferpa Requirements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UI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45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Prototype Web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Couldn’t proceed until meeting schedule 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