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ACD88-528A-4673-AB6C-253B95F6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428DC-FC41-41B3-900B-94571E96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FA2810-6399-402D-8E66-93597064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9054BF-B254-42A5-8D4B-A0B4C357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C495E7-3AA2-4B21-B633-C928009B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56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692E-1592-42A5-9BB5-ACE211D5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0D7300-9FCE-469B-BE1A-5F18C734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8D9EAB-15EF-4061-B7FD-B51E0454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AACDFC-2056-4007-BD3C-CEA11486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54288C-A0FD-4EDD-8943-5FB44A7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61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12EED-212F-4959-9674-035EC2FCD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AE01DC-58D5-4006-982B-20644F7A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2CED41-A644-4D2B-9992-1D63A57D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4ABE9C-E3E4-4895-A5DB-4013BAE5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E1BCE8-3AB9-4DA4-9B90-ACFAF8D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4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B38EC-CCB4-4DD1-B2D2-1741A354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F122E-6B9F-43F3-9D81-27C16A25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40F5F5-138E-4FC3-AF0D-6F25023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CD0CA4-166C-4B9E-8A48-0A567C2E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79A3A6-3B0A-43E2-B2AF-D6A5DDBC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8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80BFA-A872-4D31-9205-56135D8D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C836044-9510-45F5-AC61-A66A85D6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0A584-666B-4F96-ABE1-4780E2CD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E5CFF4-36E1-4AD6-A95A-661C8C4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A324E-D778-48CF-80E3-AA837369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21897-5C0E-4094-9F7E-E3085E9F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DA4F7-B614-4D2B-8E2B-D39DB1B1D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6AE05C-7775-4CC5-908C-2C657A3AA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E417D2-388F-431C-9184-9C8329C8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51248-370D-465B-9E04-63487622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99125D-6B6B-44A0-8706-96CDC543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4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92E67-10BE-4208-B793-561BE637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006DA8-4CE1-4B5D-A68D-8CEA6AC1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DE67EE0-1BA8-4560-8069-9846398D6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EEBBD4D-E8A8-47AF-93F8-BCDA99DD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1B9FB1-63F4-422F-91AE-312BC004B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6FB053-E8F6-4F5F-8152-B4724DF4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65E621-158B-44D9-9186-4E11D39F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7DE788-5C90-4E84-89E2-3629A80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CBA9B-BCC8-4DD5-9284-7F4EC98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681AAA6-34A8-4856-92C5-FA6E42FD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43D833-D160-4E00-80EC-67995037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AE8B54A-6B05-4D0D-A5F2-9B8F1077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06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334976E-6C1A-453B-B734-81CBFDD7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E472FB5-5913-454F-A6C5-72F65448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6B4F00-C83E-4676-8E59-63803BD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0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A405-2C4E-4DFF-9EEC-6EF74FD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69138A-A7AC-4353-BD3D-6D663764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9086BC-A997-4214-BBA0-CFEA7DADD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0BF06E-D6DB-45DD-BB06-1B4C0207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451FBC-4E32-4790-BFC2-42DC4FB2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B45220-CF96-4DE5-8354-094932FE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33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B524-8A87-4B3B-A21D-09674A4B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58D242-0CC3-4DD5-80BE-2C85918E1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153794C-9026-44FA-9EF5-DEE08DDA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B0D074-02F3-4DD0-9B4C-9C213074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5BA7A4-00EA-4BAC-A8AA-BB9A0842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431964-1FEB-43B9-928A-589B4337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24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CA57AA8-77AD-42ED-94A5-9C40021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4B8305-5E97-412F-A8A1-5DABFA79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DF54E6-C8FE-43AC-B0E5-CAFFF7B6B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A934-7233-445C-AFEA-6516B5E4CC57}" type="datetimeFigureOut">
              <a:rPr lang="pt-PT" smtClean="0"/>
              <a:t>04/01/2021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E7615D-C7E9-466D-AF64-900F4553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81DFE1-0719-492F-BAF2-5C92AD4D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BB68-17A4-4BE5-86B1-7CF49E6D9B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7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56B01F-ACE1-4B83-8B0B-E4860FE40C03}"/>
              </a:ext>
            </a:extLst>
          </p:cNvPr>
          <p:cNvSpPr/>
          <p:nvPr/>
        </p:nvSpPr>
        <p:spPr>
          <a:xfrm>
            <a:off x="0" y="0"/>
            <a:ext cx="12192000" cy="689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47FAAB-6537-4854-9931-80FF70A82C58}"/>
              </a:ext>
            </a:extLst>
          </p:cNvPr>
          <p:cNvSpPr txBox="1"/>
          <p:nvPr/>
        </p:nvSpPr>
        <p:spPr>
          <a:xfrm>
            <a:off x="10046676" y="161574"/>
            <a:ext cx="80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7F61B2-8B52-487F-86FD-68F390720C92}"/>
              </a:ext>
            </a:extLst>
          </p:cNvPr>
          <p:cNvSpPr txBox="1"/>
          <p:nvPr/>
        </p:nvSpPr>
        <p:spPr>
          <a:xfrm>
            <a:off x="11160369" y="161574"/>
            <a:ext cx="80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Sing in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F1FE41-BE3C-4D34-84BD-FB85F8F46D1B}"/>
              </a:ext>
            </a:extLst>
          </p:cNvPr>
          <p:cNvSpPr txBox="1"/>
          <p:nvPr/>
        </p:nvSpPr>
        <p:spPr>
          <a:xfrm>
            <a:off x="222737" y="113723"/>
            <a:ext cx="45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Reclamações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43AC00-9A2B-4007-A190-56242647068F}"/>
              </a:ext>
            </a:extLst>
          </p:cNvPr>
          <p:cNvSpPr/>
          <p:nvPr/>
        </p:nvSpPr>
        <p:spPr>
          <a:xfrm>
            <a:off x="3014785" y="1625601"/>
            <a:ext cx="6139543" cy="426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D2D34F-0AC5-472A-BBE1-2A23899E2254}"/>
              </a:ext>
            </a:extLst>
          </p:cNvPr>
          <p:cNvSpPr/>
          <p:nvPr/>
        </p:nvSpPr>
        <p:spPr>
          <a:xfrm>
            <a:off x="0" y="1640115"/>
            <a:ext cx="2627086" cy="426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22807F-6703-45D6-AE3E-61800748F7B8}"/>
              </a:ext>
            </a:extLst>
          </p:cNvPr>
          <p:cNvSpPr/>
          <p:nvPr/>
        </p:nvSpPr>
        <p:spPr>
          <a:xfrm>
            <a:off x="9550399" y="1625601"/>
            <a:ext cx="2627086" cy="426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3" name="Imagem 12" descr="Uma imagem com eletrónica, câmara&#10;&#10;Descrição gerada automaticamente">
            <a:extLst>
              <a:ext uri="{FF2B5EF4-FFF2-40B4-BE49-F238E27FC236}">
                <a16:creationId xmlns:a16="http://schemas.microsoft.com/office/drawing/2014/main" id="{073A948A-3171-432E-81A3-22CB63EF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06" y="2912774"/>
            <a:ext cx="2324100" cy="19716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67707A-15EC-4207-A7BA-FA49737DCC29}"/>
              </a:ext>
            </a:extLst>
          </p:cNvPr>
          <p:cNvSpPr txBox="1"/>
          <p:nvPr/>
        </p:nvSpPr>
        <p:spPr>
          <a:xfrm>
            <a:off x="4615543" y="187234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Comprei esta câmara fotográfica em uma loja em santarém e veio partida.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2D1332A-D560-4DDD-A0AD-D2B3F2AE7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85" y="1755321"/>
            <a:ext cx="880373" cy="88037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9E2FE0-A59C-491D-B98C-602C664C87B1}"/>
              </a:ext>
            </a:extLst>
          </p:cNvPr>
          <p:cNvSpPr txBox="1"/>
          <p:nvPr/>
        </p:nvSpPr>
        <p:spPr>
          <a:xfrm>
            <a:off x="9673493" y="2924075"/>
            <a:ext cx="2431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, </a:t>
            </a:r>
            <a:r>
              <a:rPr lang="pt-PT" dirty="0" err="1"/>
              <a:t>sed</a:t>
            </a:r>
            <a:r>
              <a:rPr lang="pt-PT" dirty="0"/>
              <a:t> do </a:t>
            </a:r>
            <a:r>
              <a:rPr lang="pt-PT" dirty="0" err="1"/>
              <a:t>eiusmod</a:t>
            </a:r>
            <a:r>
              <a:rPr lang="pt-PT" dirty="0"/>
              <a:t> </a:t>
            </a:r>
            <a:r>
              <a:rPr lang="pt-PT" dirty="0" err="1"/>
              <a:t>tempor</a:t>
            </a:r>
            <a:r>
              <a:rPr lang="pt-PT" dirty="0"/>
              <a:t> </a:t>
            </a:r>
            <a:r>
              <a:rPr lang="pt-PT" dirty="0" err="1"/>
              <a:t>incididunt</a:t>
            </a:r>
            <a:r>
              <a:rPr lang="pt-PT" dirty="0"/>
              <a:t> ut labore </a:t>
            </a:r>
            <a:r>
              <a:rPr lang="pt-PT" dirty="0" err="1"/>
              <a:t>et</a:t>
            </a:r>
            <a:r>
              <a:rPr lang="pt-PT" dirty="0"/>
              <a:t> </a:t>
            </a:r>
            <a:r>
              <a:rPr lang="pt-PT" dirty="0" err="1"/>
              <a:t>dolore</a:t>
            </a:r>
            <a:r>
              <a:rPr lang="pt-PT" dirty="0"/>
              <a:t> magna </a:t>
            </a:r>
            <a:r>
              <a:rPr lang="pt-PT" dirty="0" err="1"/>
              <a:t>aliqua</a:t>
            </a:r>
            <a:r>
              <a:rPr lang="pt-PT" dirty="0"/>
              <a:t>. Ut </a:t>
            </a:r>
            <a:r>
              <a:rPr lang="pt-PT" dirty="0" err="1"/>
              <a:t>enim</a:t>
            </a:r>
            <a:r>
              <a:rPr lang="pt-PT" dirty="0"/>
              <a:t> ad </a:t>
            </a:r>
            <a:r>
              <a:rPr lang="pt-PT" dirty="0" err="1"/>
              <a:t>minim</a:t>
            </a:r>
            <a:r>
              <a:rPr lang="pt-PT" dirty="0"/>
              <a:t> </a:t>
            </a:r>
            <a:r>
              <a:rPr lang="pt-PT" dirty="0" err="1"/>
              <a:t>veniam</a:t>
            </a:r>
            <a:r>
              <a:rPr lang="pt-PT" dirty="0"/>
              <a:t>, quis </a:t>
            </a:r>
            <a:r>
              <a:rPr lang="pt-PT" dirty="0" err="1"/>
              <a:t>nostrud</a:t>
            </a:r>
            <a:r>
              <a:rPr lang="pt-PT" dirty="0"/>
              <a:t> </a:t>
            </a:r>
            <a:r>
              <a:rPr lang="pt-PT" dirty="0" err="1"/>
              <a:t>exercitation</a:t>
            </a:r>
            <a:r>
              <a:rPr lang="pt-PT" dirty="0"/>
              <a:t> </a:t>
            </a:r>
            <a:r>
              <a:rPr lang="pt-PT" dirty="0" err="1"/>
              <a:t>ullamco</a:t>
            </a:r>
            <a:r>
              <a:rPr lang="pt-PT" dirty="0"/>
              <a:t> </a:t>
            </a:r>
            <a:r>
              <a:rPr lang="pt-PT" dirty="0" err="1"/>
              <a:t>laboris</a:t>
            </a:r>
            <a:r>
              <a:rPr lang="pt-PT" dirty="0"/>
              <a:t> </a:t>
            </a:r>
            <a:r>
              <a:rPr lang="pt-PT" dirty="0" err="1"/>
              <a:t>nisi</a:t>
            </a:r>
            <a:r>
              <a:rPr lang="pt-PT" dirty="0"/>
              <a:t>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8B3739A-4BD6-4D05-86A9-FB7255645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493" y="1766622"/>
            <a:ext cx="880373" cy="88037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A0BC17-1B78-4876-AC9B-A735CAF4C0FC}"/>
              </a:ext>
            </a:extLst>
          </p:cNvPr>
          <p:cNvSpPr txBox="1"/>
          <p:nvPr/>
        </p:nvSpPr>
        <p:spPr>
          <a:xfrm>
            <a:off x="128675" y="2912774"/>
            <a:ext cx="2431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, </a:t>
            </a:r>
            <a:r>
              <a:rPr lang="pt-PT" dirty="0" err="1"/>
              <a:t>sed</a:t>
            </a:r>
            <a:r>
              <a:rPr lang="pt-PT" dirty="0"/>
              <a:t> do </a:t>
            </a:r>
            <a:r>
              <a:rPr lang="pt-PT" dirty="0" err="1"/>
              <a:t>eiusmod</a:t>
            </a:r>
            <a:r>
              <a:rPr lang="pt-PT" dirty="0"/>
              <a:t> </a:t>
            </a:r>
            <a:r>
              <a:rPr lang="pt-PT" dirty="0" err="1"/>
              <a:t>tempor</a:t>
            </a:r>
            <a:r>
              <a:rPr lang="pt-PT" dirty="0"/>
              <a:t> </a:t>
            </a:r>
            <a:r>
              <a:rPr lang="pt-PT" dirty="0" err="1"/>
              <a:t>incididunt</a:t>
            </a:r>
            <a:r>
              <a:rPr lang="pt-PT" dirty="0"/>
              <a:t> ut labore </a:t>
            </a:r>
            <a:r>
              <a:rPr lang="pt-PT" dirty="0" err="1"/>
              <a:t>et</a:t>
            </a:r>
            <a:r>
              <a:rPr lang="pt-PT" dirty="0"/>
              <a:t> </a:t>
            </a:r>
            <a:r>
              <a:rPr lang="pt-PT" dirty="0" err="1"/>
              <a:t>dolore</a:t>
            </a:r>
            <a:r>
              <a:rPr lang="pt-PT" dirty="0"/>
              <a:t> magna </a:t>
            </a:r>
            <a:r>
              <a:rPr lang="pt-PT" dirty="0" err="1"/>
              <a:t>aliqua</a:t>
            </a:r>
            <a:r>
              <a:rPr lang="pt-PT" dirty="0"/>
              <a:t>. Ut </a:t>
            </a:r>
            <a:r>
              <a:rPr lang="pt-PT" dirty="0" err="1"/>
              <a:t>enim</a:t>
            </a:r>
            <a:r>
              <a:rPr lang="pt-PT" dirty="0"/>
              <a:t> ad </a:t>
            </a:r>
            <a:r>
              <a:rPr lang="pt-PT" dirty="0" err="1"/>
              <a:t>minim</a:t>
            </a:r>
            <a:r>
              <a:rPr lang="pt-PT" dirty="0"/>
              <a:t> </a:t>
            </a:r>
            <a:r>
              <a:rPr lang="pt-PT" dirty="0" err="1"/>
              <a:t>veniam</a:t>
            </a:r>
            <a:r>
              <a:rPr lang="pt-PT" dirty="0"/>
              <a:t>, quis </a:t>
            </a:r>
            <a:r>
              <a:rPr lang="pt-PT" dirty="0" err="1"/>
              <a:t>nostrud</a:t>
            </a:r>
            <a:r>
              <a:rPr lang="pt-PT" dirty="0"/>
              <a:t> </a:t>
            </a:r>
            <a:r>
              <a:rPr lang="pt-PT" dirty="0" err="1"/>
              <a:t>exercitation</a:t>
            </a:r>
            <a:r>
              <a:rPr lang="pt-PT" dirty="0"/>
              <a:t> </a:t>
            </a:r>
            <a:r>
              <a:rPr lang="pt-PT" dirty="0" err="1"/>
              <a:t>ullamco</a:t>
            </a:r>
            <a:r>
              <a:rPr lang="pt-PT" dirty="0"/>
              <a:t> </a:t>
            </a:r>
            <a:r>
              <a:rPr lang="pt-PT" dirty="0" err="1"/>
              <a:t>laboris</a:t>
            </a:r>
            <a:r>
              <a:rPr lang="pt-PT" dirty="0"/>
              <a:t> </a:t>
            </a:r>
            <a:r>
              <a:rPr lang="pt-PT" dirty="0" err="1"/>
              <a:t>nisi</a:t>
            </a:r>
            <a:r>
              <a:rPr lang="pt-PT" dirty="0"/>
              <a:t>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8A03690-762F-4D78-BB49-D33294E1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5" y="1755321"/>
            <a:ext cx="880373" cy="88037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C89085-5A9A-4BF3-AB37-BC7E2F76D27E}"/>
              </a:ext>
            </a:extLst>
          </p:cNvPr>
          <p:cNvSpPr txBox="1"/>
          <p:nvPr/>
        </p:nvSpPr>
        <p:spPr>
          <a:xfrm>
            <a:off x="2884085" y="950685"/>
            <a:ext cx="600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Reclamações Novas </a:t>
            </a:r>
          </a:p>
        </p:txBody>
      </p:sp>
    </p:spTree>
    <p:extLst>
      <p:ext uri="{BB962C8B-B14F-4D97-AF65-F5344CB8AC3E}">
        <p14:creationId xmlns:p14="http://schemas.microsoft.com/office/powerpoint/2010/main" val="25221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45906F-DAFB-4B32-A79B-1B51945615CC}"/>
              </a:ext>
            </a:extLst>
          </p:cNvPr>
          <p:cNvSpPr/>
          <p:nvPr/>
        </p:nvSpPr>
        <p:spPr>
          <a:xfrm>
            <a:off x="0" y="0"/>
            <a:ext cx="12192000" cy="689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CAE0F8-E0A7-4A1B-B774-CCA33654ECAF}"/>
              </a:ext>
            </a:extLst>
          </p:cNvPr>
          <p:cNvSpPr txBox="1"/>
          <p:nvPr/>
        </p:nvSpPr>
        <p:spPr>
          <a:xfrm>
            <a:off x="11160369" y="161574"/>
            <a:ext cx="91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4660BE-FD7C-49A4-95B4-1F57F7FABE12}"/>
              </a:ext>
            </a:extLst>
          </p:cNvPr>
          <p:cNvSpPr txBox="1"/>
          <p:nvPr/>
        </p:nvSpPr>
        <p:spPr>
          <a:xfrm>
            <a:off x="222737" y="113723"/>
            <a:ext cx="45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Reclamações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2317DD-1BDC-4B27-8F2A-685FAAA9DBD1}"/>
              </a:ext>
            </a:extLst>
          </p:cNvPr>
          <p:cNvSpPr txBox="1"/>
          <p:nvPr/>
        </p:nvSpPr>
        <p:spPr>
          <a:xfrm>
            <a:off x="199848" y="1182915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Recentes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49B22C3-EA38-4123-9305-A9B34FEE99CF}"/>
              </a:ext>
            </a:extLst>
          </p:cNvPr>
          <p:cNvSpPr txBox="1"/>
          <p:nvPr/>
        </p:nvSpPr>
        <p:spPr>
          <a:xfrm>
            <a:off x="5036588" y="194836"/>
            <a:ext cx="104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Home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ADA8DD-3A77-4E37-A8A6-8D29A6F81BC5}"/>
              </a:ext>
            </a:extLst>
          </p:cNvPr>
          <p:cNvSpPr txBox="1"/>
          <p:nvPr/>
        </p:nvSpPr>
        <p:spPr>
          <a:xfrm>
            <a:off x="6240993" y="194836"/>
            <a:ext cx="137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Recentes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AAA8516-F70B-47FF-AB31-15F773F8C37B}"/>
              </a:ext>
            </a:extLst>
          </p:cNvPr>
          <p:cNvSpPr txBox="1"/>
          <p:nvPr/>
        </p:nvSpPr>
        <p:spPr>
          <a:xfrm>
            <a:off x="7743786" y="182841"/>
            <a:ext cx="258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Mais comentadas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4247C1-2C52-44A6-B51A-F2DB09D408DE}"/>
              </a:ext>
            </a:extLst>
          </p:cNvPr>
          <p:cNvSpPr/>
          <p:nvPr/>
        </p:nvSpPr>
        <p:spPr>
          <a:xfrm>
            <a:off x="0" y="1915886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833D93F-8ABA-4AA4-8F64-6FFAC1CA14D0}"/>
              </a:ext>
            </a:extLst>
          </p:cNvPr>
          <p:cNvSpPr txBox="1"/>
          <p:nvPr/>
        </p:nvSpPr>
        <p:spPr>
          <a:xfrm>
            <a:off x="199848" y="2138382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Cadeira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A9F41D2-8AEA-4129-BE3C-C30D859F2413}"/>
              </a:ext>
            </a:extLst>
          </p:cNvPr>
          <p:cNvSpPr/>
          <p:nvPr/>
        </p:nvSpPr>
        <p:spPr>
          <a:xfrm>
            <a:off x="3258457" y="1915886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AA926F9-21B1-4392-B60E-E71C5318A7E5}"/>
              </a:ext>
            </a:extLst>
          </p:cNvPr>
          <p:cNvSpPr txBox="1"/>
          <p:nvPr/>
        </p:nvSpPr>
        <p:spPr>
          <a:xfrm>
            <a:off x="3458305" y="2138382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Cama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15AD902-3695-4FF7-A96E-DC209476C0BE}"/>
              </a:ext>
            </a:extLst>
          </p:cNvPr>
          <p:cNvSpPr/>
          <p:nvPr/>
        </p:nvSpPr>
        <p:spPr>
          <a:xfrm>
            <a:off x="6535057" y="1915886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5D1CDDC-5317-4F86-982B-AF900A6A798D}"/>
              </a:ext>
            </a:extLst>
          </p:cNvPr>
          <p:cNvSpPr txBox="1"/>
          <p:nvPr/>
        </p:nvSpPr>
        <p:spPr>
          <a:xfrm>
            <a:off x="6734905" y="2138382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Armário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D5452BA-5CBC-4032-A0DD-E2ED438D1F04}"/>
              </a:ext>
            </a:extLst>
          </p:cNvPr>
          <p:cNvSpPr/>
          <p:nvPr/>
        </p:nvSpPr>
        <p:spPr>
          <a:xfrm>
            <a:off x="9564914" y="1915886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0CADCBD-C22A-41AD-862B-02ABE81772BD}"/>
              </a:ext>
            </a:extLst>
          </p:cNvPr>
          <p:cNvSpPr txBox="1"/>
          <p:nvPr/>
        </p:nvSpPr>
        <p:spPr>
          <a:xfrm>
            <a:off x="9828538" y="2106878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Mesa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B2B4CF9-9D4E-4CC5-968A-E69B471FFCA7}"/>
              </a:ext>
            </a:extLst>
          </p:cNvPr>
          <p:cNvSpPr/>
          <p:nvPr/>
        </p:nvSpPr>
        <p:spPr>
          <a:xfrm>
            <a:off x="0" y="4550229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7CB1970-F88F-4A54-9E2C-F120616FD7ED}"/>
              </a:ext>
            </a:extLst>
          </p:cNvPr>
          <p:cNvSpPr txBox="1"/>
          <p:nvPr/>
        </p:nvSpPr>
        <p:spPr>
          <a:xfrm>
            <a:off x="199848" y="4772725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Computador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FB3CEEE-4E07-492A-8EB9-E495DE852096}"/>
              </a:ext>
            </a:extLst>
          </p:cNvPr>
          <p:cNvSpPr/>
          <p:nvPr/>
        </p:nvSpPr>
        <p:spPr>
          <a:xfrm>
            <a:off x="3258457" y="4550229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A63CCE9-D1ED-46EF-937C-947DCA95E7DA}"/>
              </a:ext>
            </a:extLst>
          </p:cNvPr>
          <p:cNvSpPr txBox="1"/>
          <p:nvPr/>
        </p:nvSpPr>
        <p:spPr>
          <a:xfrm>
            <a:off x="3458305" y="4772725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telemóvel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0BAE96B-EE58-4043-800F-C70837079BE3}"/>
              </a:ext>
            </a:extLst>
          </p:cNvPr>
          <p:cNvSpPr/>
          <p:nvPr/>
        </p:nvSpPr>
        <p:spPr>
          <a:xfrm>
            <a:off x="6535057" y="4550229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EF44B0-AAA6-4A8B-87A5-27B2FB4C3D86}"/>
              </a:ext>
            </a:extLst>
          </p:cNvPr>
          <p:cNvSpPr txBox="1"/>
          <p:nvPr/>
        </p:nvSpPr>
        <p:spPr>
          <a:xfrm>
            <a:off x="6734905" y="4772725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telemóvel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6103C9F-3CCD-400F-B4EF-63051D0F7F7A}"/>
              </a:ext>
            </a:extLst>
          </p:cNvPr>
          <p:cNvSpPr/>
          <p:nvPr/>
        </p:nvSpPr>
        <p:spPr>
          <a:xfrm>
            <a:off x="9564914" y="4550229"/>
            <a:ext cx="2627086" cy="20174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FF7F811-A352-43AC-A91E-4F25A5FD9FF7}"/>
              </a:ext>
            </a:extLst>
          </p:cNvPr>
          <p:cNvSpPr txBox="1"/>
          <p:nvPr/>
        </p:nvSpPr>
        <p:spPr>
          <a:xfrm>
            <a:off x="9828538" y="4741221"/>
            <a:ext cx="22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3095136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Ecrã Panorâmico</PresentationFormat>
  <Paragraphs>21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de Sá</dc:creator>
  <cp:lastModifiedBy>Rita de Sá</cp:lastModifiedBy>
  <cp:revision>4</cp:revision>
  <dcterms:created xsi:type="dcterms:W3CDTF">2021-01-04T09:51:56Z</dcterms:created>
  <dcterms:modified xsi:type="dcterms:W3CDTF">2021-01-04T10:20:58Z</dcterms:modified>
</cp:coreProperties>
</file>