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7" r:id="rId4"/>
    <p:sldId id="268" r:id="rId5"/>
    <p:sldId id="269" r:id="rId6"/>
    <p:sldId id="260" r:id="rId7"/>
    <p:sldId id="270" r:id="rId8"/>
    <p:sldId id="271" r:id="rId9"/>
    <p:sldId id="263" r:id="rId10"/>
    <p:sldId id="273" r:id="rId11"/>
    <p:sldId id="272" r:id="rId12"/>
    <p:sldId id="266" r:id="rId13"/>
    <p:sldId id="274" r:id="rId14"/>
    <p:sldId id="275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tcoming.com/features/theend/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512" y="3389490"/>
            <a:ext cx="9677400" cy="1295400"/>
          </a:xfrm>
        </p:spPr>
        <p:txBody>
          <a:bodyPr/>
          <a:lstStyle/>
          <a:p>
            <a:pPr algn="ctr"/>
            <a:r>
              <a:rPr lang="en-US" dirty="0"/>
              <a:t>Assignment 3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Sports Card Database</a:t>
            </a:r>
          </a:p>
          <a:p>
            <a:r>
              <a:rPr lang="en-US" dirty="0"/>
              <a:t>William B Weber</a:t>
            </a:r>
          </a:p>
          <a:p>
            <a:r>
              <a:rPr lang="en-US" dirty="0"/>
              <a:t>June 5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C4EEA-2D85-4F33-876F-B79359D58F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305" y="1295399"/>
            <a:ext cx="1999269" cy="2193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A39779-7C44-404B-97EB-B78FD7F506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21" y="1291700"/>
            <a:ext cx="666398" cy="6341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61B482-1B2A-4970-A990-92F56556AF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8600">
            <a:off x="796529" y="860056"/>
            <a:ext cx="2003525" cy="3064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28D8A3-A04B-41BD-B8D2-10B3BD568D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1291700"/>
            <a:ext cx="2743200" cy="181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Sports Card Database – Example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8EB7-2E06-40D0-9601-AB375E94D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my most valuable card?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733BD-5F83-4D4F-8AD1-7120660F9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2638425"/>
            <a:ext cx="85820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8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Sports Card Database – Example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8EB7-2E06-40D0-9601-AB375E94D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total card value by each sport?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68CBB-DA81-43B8-9603-79DACF3C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2514600"/>
            <a:ext cx="731520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3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Sports Card Database – Example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8EB7-2E06-40D0-9601-AB375E94D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average card value for each sport?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711FD-7F46-4102-BF54-CB57F098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2438400"/>
            <a:ext cx="5925076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Sports Card Database – Example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8EB7-2E06-40D0-9601-AB375E94D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average card value for each position?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6BD0B-244D-4EEC-A708-16E68B16D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3" y="2438400"/>
            <a:ext cx="4910928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7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8964E3-920B-446B-9402-65FDE4F15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1412" y="685800"/>
            <a:ext cx="9906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3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Sports Card Database - Purpose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Sports Card Database will store data about the cards in my collections. </a:t>
            </a:r>
          </a:p>
          <a:p>
            <a:r>
              <a:rPr lang="en-US" dirty="0"/>
              <a:t>The database will store card value, condition, player info, and sport being played.</a:t>
            </a:r>
          </a:p>
          <a:p>
            <a:r>
              <a:rPr lang="en-US" dirty="0"/>
              <a:t>I can use this info to quantify my collection to make decisions about which cards to keep or to sell.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210798" cy="1020762"/>
          </a:xfrm>
        </p:spPr>
        <p:txBody>
          <a:bodyPr/>
          <a:lstStyle/>
          <a:p>
            <a:r>
              <a:rPr lang="en-US" dirty="0"/>
              <a:t>Sports Card Database – Information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47F8-8F54-4D1A-8044-0118C85BF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most valuable card?</a:t>
            </a:r>
          </a:p>
          <a:p>
            <a:r>
              <a:rPr lang="en-US" dirty="0"/>
              <a:t>What sport has the highest card average?</a:t>
            </a:r>
          </a:p>
          <a:p>
            <a:r>
              <a:rPr lang="en-US" dirty="0"/>
              <a:t>How many cards do I have for each sport?</a:t>
            </a:r>
          </a:p>
          <a:p>
            <a:r>
              <a:rPr lang="en-US" dirty="0"/>
              <a:t>What condition are my cards in?</a:t>
            </a:r>
          </a:p>
          <a:p>
            <a:r>
              <a:rPr lang="en-US" dirty="0"/>
              <a:t>How much is my collection worth?</a:t>
            </a:r>
          </a:p>
          <a:p>
            <a:r>
              <a:rPr lang="en-US" dirty="0"/>
              <a:t>Do I have players that play multiple sports?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134598" cy="1020762"/>
          </a:xfrm>
        </p:spPr>
        <p:txBody>
          <a:bodyPr/>
          <a:lstStyle/>
          <a:p>
            <a:r>
              <a:rPr lang="en-US" dirty="0"/>
              <a:t>Sports Card Database – Data Driven Decisions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6400799" cy="4267200"/>
          </a:xfrm>
        </p:spPr>
        <p:txBody>
          <a:bodyPr/>
          <a:lstStyle/>
          <a:p>
            <a:r>
              <a:rPr lang="en-US" dirty="0"/>
              <a:t>What are the highest value cards to sell?</a:t>
            </a:r>
          </a:p>
          <a:p>
            <a:r>
              <a:rPr lang="en-US" dirty="0"/>
              <a:t>What is the total value of my collection?</a:t>
            </a:r>
          </a:p>
          <a:p>
            <a:r>
              <a:rPr lang="en-US" dirty="0"/>
              <a:t>What is the average price of each position?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Sports Card Database – Data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F1C75-3ACC-4346-8255-745F72C2A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7467599" cy="4267200"/>
          </a:xfrm>
        </p:spPr>
        <p:txBody>
          <a:bodyPr/>
          <a:lstStyle/>
          <a:p>
            <a:r>
              <a:rPr lang="en-US" dirty="0"/>
              <a:t>With the data provided I can better protect my more valuable cards.</a:t>
            </a:r>
          </a:p>
          <a:p>
            <a:r>
              <a:rPr lang="en-US" dirty="0"/>
              <a:t>I will be able to organize my duplicates for sale and know how much to sell them for.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Sports Card Database - Subjects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828801"/>
            <a:ext cx="4416552" cy="4343400"/>
          </a:xfrm>
        </p:spPr>
        <p:txBody>
          <a:bodyPr>
            <a:normAutofit/>
          </a:bodyPr>
          <a:lstStyle/>
          <a:p>
            <a:r>
              <a:rPr lang="en-US" dirty="0"/>
              <a:t>Player</a:t>
            </a:r>
          </a:p>
          <a:p>
            <a:r>
              <a:rPr lang="en-US" dirty="0"/>
              <a:t>Card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9BC0-90E0-45EA-85CA-69585DA2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Player</a:t>
            </a:r>
          </a:p>
          <a:p>
            <a:pPr lvl="1"/>
            <a:r>
              <a:rPr lang="en-US" dirty="0"/>
              <a:t>Name (First, Last, Middle, Suffix)</a:t>
            </a:r>
          </a:p>
          <a:p>
            <a:pPr lvl="1"/>
            <a:r>
              <a:rPr lang="en-US" dirty="0"/>
              <a:t>Birthday</a:t>
            </a:r>
          </a:p>
          <a:p>
            <a:pPr lvl="1"/>
            <a:r>
              <a:rPr lang="en-US" dirty="0"/>
              <a:t>Where they are from (Hometown, State, Country)</a:t>
            </a:r>
          </a:p>
          <a:p>
            <a:r>
              <a:rPr lang="en-US" dirty="0"/>
              <a:t>Card</a:t>
            </a:r>
          </a:p>
          <a:p>
            <a:pPr lvl="1"/>
            <a:r>
              <a:rPr lang="en-US" dirty="0"/>
              <a:t>Player</a:t>
            </a:r>
          </a:p>
          <a:p>
            <a:pPr lvl="1"/>
            <a:r>
              <a:rPr lang="en-US" dirty="0"/>
              <a:t>Brand</a:t>
            </a:r>
          </a:p>
          <a:p>
            <a:pPr lvl="1"/>
            <a:r>
              <a:rPr lang="en-US" dirty="0"/>
              <a:t>Sport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Position</a:t>
            </a:r>
          </a:p>
          <a:p>
            <a:pPr lvl="1"/>
            <a:r>
              <a:rPr lang="en-US" dirty="0"/>
              <a:t>Quantity</a:t>
            </a:r>
          </a:p>
          <a:p>
            <a:pPr lvl="1"/>
            <a:r>
              <a:rPr lang="en-US" dirty="0"/>
              <a:t>Condition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190042-0297-40A7-8E7D-0430710C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Sports Card Database -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8664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71A5-1DC4-402C-9A14-E7DB65C9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601198" cy="1020762"/>
          </a:xfrm>
        </p:spPr>
        <p:txBody>
          <a:bodyPr/>
          <a:lstStyle/>
          <a:p>
            <a:r>
              <a:rPr lang="en-US" dirty="0"/>
              <a:t>Sports Card Database – Sample Data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7C78-43F7-4FAA-968C-175CB4C34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Sport – Baseball, Football, Basketball</a:t>
            </a:r>
          </a:p>
          <a:p>
            <a:r>
              <a:rPr lang="en-US" dirty="0"/>
              <a:t>Condition – Mint, Very Good, Good, Poor, Very Poor</a:t>
            </a:r>
          </a:p>
          <a:p>
            <a:r>
              <a:rPr lang="en-US" dirty="0"/>
              <a:t>Brand – Topps, Upper Deck, Fleer, Score, Donruss, Hoops</a:t>
            </a:r>
          </a:p>
          <a:p>
            <a:r>
              <a:rPr lang="en-US" dirty="0"/>
              <a:t>Positions – LF, CF, RF, PG, SF, WR, QB, ILB, DBC</a:t>
            </a:r>
          </a:p>
        </p:txBody>
      </p:sp>
    </p:spTree>
    <p:extLst>
      <p:ext uri="{BB962C8B-B14F-4D97-AF65-F5344CB8AC3E}">
        <p14:creationId xmlns:p14="http://schemas.microsoft.com/office/powerpoint/2010/main" val="273531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Sports Card Database -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820AEB-7311-4944-ACE5-E42E048A5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4346" y="1905000"/>
            <a:ext cx="592013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339</TotalTime>
  <Words>366</Words>
  <Application>Microsoft Office PowerPoint</Application>
  <PresentationFormat>Custom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Corbel</vt:lpstr>
      <vt:lpstr>Chalkboard 16x9</vt:lpstr>
      <vt:lpstr>Assignment 3 Presentation</vt:lpstr>
      <vt:lpstr>Sports Card Database - Purpose</vt:lpstr>
      <vt:lpstr>Sports Card Database – Information Questions</vt:lpstr>
      <vt:lpstr>Sports Card Database – Data Driven Decisions</vt:lpstr>
      <vt:lpstr>Sports Card Database – Data Process</vt:lpstr>
      <vt:lpstr>Sports Card Database - Subjects</vt:lpstr>
      <vt:lpstr>Sports Card Database - Characteristics</vt:lpstr>
      <vt:lpstr>Sports Card Database – Sample Data Values</vt:lpstr>
      <vt:lpstr>Sports Card Database - Diagram</vt:lpstr>
      <vt:lpstr>Sports Card Database – Example Query</vt:lpstr>
      <vt:lpstr>Sports Card Database – Example Query</vt:lpstr>
      <vt:lpstr>Sports Card Database – Example Query</vt:lpstr>
      <vt:lpstr>Sports Card Database – Example Query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Card Database</dc:title>
  <dc:creator>WilliamBWeber</dc:creator>
  <cp:lastModifiedBy>WilliamBWeber</cp:lastModifiedBy>
  <cp:revision>13</cp:revision>
  <dcterms:created xsi:type="dcterms:W3CDTF">2018-06-03T20:28:05Z</dcterms:created>
  <dcterms:modified xsi:type="dcterms:W3CDTF">2018-06-04T02:07:37Z</dcterms:modified>
</cp:coreProperties>
</file>