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76" r:id="rId7"/>
    <p:sldId id="277" r:id="rId8"/>
    <p:sldId id="278" r:id="rId9"/>
    <p:sldId id="279" r:id="rId10"/>
    <p:sldId id="267" r:id="rId11"/>
    <p:sldId id="269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1" d="100"/>
          <a:sy n="111" d="100"/>
        </p:scale>
        <p:origin x="456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fr-FR" noProof="0" dirty="0"/>
            <a:t>Titre de l’étape 1</a:t>
          </a:r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41E3B52E-71B8-4BD0-B1ED-D051FFB12506}">
      <dgm:prSet phldrT="[Text]"/>
      <dgm:spPr/>
      <dgm:t>
        <a:bodyPr rtlCol="0"/>
        <a:lstStyle/>
        <a:p>
          <a:pPr rtl="0"/>
          <a:r>
            <a:rPr lang="fr-FR" noProof="0" dirty="0"/>
            <a:t>Titre de l’étape 2</a:t>
          </a:r>
        </a:p>
      </dgm:t>
    </dgm:pt>
    <dgm:pt modelId="{DA206B73-34B1-48E4-A513-9978853BF217}" type="par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2436D701-8B79-4C2B-92A4-52BC1BA24775}" type="sib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CD410504-9F7F-47AE-B46E-CE985680360F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995C4470-49EF-4BD9-B00A-AD612181AB58}" type="par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2B847D36-6E88-4DD3-AABD-579C99426233}" type="sib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C4FF5CFA-9CEF-4C34-984A-CC28F232798F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92813948-C227-4EB2-8530-43003E3CB375}" type="par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B551F8FA-E415-4EE1-BA68-D13E7D2E980B}" type="sib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5CBEC7DD-A25D-4956-9A65-6EA385F6FCB5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F342D04F-4D11-41CC-AB66-36041A902B44}" type="par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BD0F67B1-39E4-45ED-9534-FB8F89E8EEF6}" type="sib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33BF0E2A-2B00-40A5-832E-FC800DCA5982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F8C31ED9-A2C0-4A09-A419-0AE9A44BB8DF}" type="par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373698D-1356-47A7-A591-B72BFE77C3D1}" type="sib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F7CED298-1605-4B60-9FC8-0A4C25C5AA00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618E2D9E-4CAE-48D5-9A0F-94DAE74A2D69}" type="par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1009FF03-5F93-449C-AF20-55447EEE50AB}" type="sib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87D09C77-9C5B-45C2-ACC9-ACEA66F18198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A7A65ADC-DB8A-4F76-8458-BC8354307C90}" type="par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8234610D-6FEE-4546-99B0-60EDB0B3BAEC}" type="sib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CAE20587-4D50-4B6B-A17D-199722D630E2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6CEBC692-6F9A-47B4-948E-5AEB8FCFD251}" type="par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7656320D-CC13-4DD7-8A30-F9FDC84AC6F2}" type="sib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/>
      <dgm:spPr/>
      <dgm:t>
        <a:bodyPr rtlCol="0"/>
        <a:lstStyle/>
        <a:p>
          <a:pPr rtl="0"/>
          <a:r>
            <a:rPr lang="fr-FR" noProof="0" dirty="0"/>
            <a:t>Titre de l’étape 3</a:t>
          </a:r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15982A38-A73B-4943-B138-EA0EAB77BC29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7CBA4BA7-B8C9-4EC9-9C51-4E810224FE14}" type="par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9295158E-0763-4655-AD0E-61686A560F58}" type="sib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5CA89521-836B-470D-B51C-F8A4714D4EFF}">
      <dgm:prSet phldrT="[Text]"/>
      <dgm:spPr/>
      <dgm:t>
        <a:bodyPr rtlCol="0"/>
        <a:lstStyle/>
        <a:p>
          <a:pPr rtl="0"/>
          <a:r>
            <a:rPr lang="fr-FR" noProof="0" dirty="0"/>
            <a:t>Titre de l’étape 4</a:t>
          </a:r>
        </a:p>
      </dgm:t>
    </dgm:pt>
    <dgm:pt modelId="{D7F37AAF-020D-463D-9735-A1336884A6AE}" type="par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C27250CA-FF59-4A03-8472-477331DB98EB}" type="sib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63746B76-9534-4F4F-B65B-B8A9AACC03F9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525F31A2-90BB-4E18-B1F5-10D38B8099D9}" type="par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A9C1E709-4F9E-4AAB-BB7C-51A08921302E}" type="sib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5CB20C1A-D92D-4DED-BB1B-D113E2006C55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5ABE8E5F-26E3-4C88-A09C-44363B99D147}" type="par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7BA6E93A-EC79-4425-BCAD-9518E06A22F9}" type="sib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11"/>
      <dgm:spPr/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1"/>
      <dgm:spPr/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11"/>
      <dgm:spPr/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</dgm:pt>
    <dgm:pt modelId="{3FBD4BD3-B74D-4AAB-9295-AE19DCC50691}" type="pres">
      <dgm:prSet presAssocID="{1009FF03-5F93-449C-AF20-55447EEE50AB}" presName="sibTrans" presStyleLbl="sibTrans2D1" presStyleIdx="3" presStyleCnt="11"/>
      <dgm:spPr/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4" presStyleCnt="11"/>
      <dgm:spPr/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5" presStyleCnt="11"/>
      <dgm:spPr/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6" presStyleCnt="11"/>
      <dgm:spPr/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</dgm:pt>
    <dgm:pt modelId="{BF9CEF10-4726-4D20-AC2F-85DE706D0D00}" type="pres">
      <dgm:prSet presAssocID="{403B4542-B2F8-496D-BBEA-3A684B1106F9}" presName="parTrans" presStyleLbl="sibTrans2D1" presStyleIdx="7" presStyleCnt="11"/>
      <dgm:spPr/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8" presStyleCnt="11"/>
      <dgm:spPr/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31C91BC-3A8F-4AC7-8DBF-330AFF31351C}" type="pres">
      <dgm:prSet presAssocID="{525F31A2-90BB-4E18-B1F5-10D38B8099D9}" presName="parTrans" presStyleLbl="sibTrans2D1" presStyleIdx="9" presStyleCnt="11"/>
      <dgm:spPr/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10" presStyleCnt="11"/>
      <dgm:spPr/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noProof="0" dirty="0"/>
            <a:t>Titre de l’étape 1</a:t>
          </a:r>
        </a:p>
      </dsp:txBody>
      <dsp:txXfrm>
        <a:off x="19230" y="495195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/>
            <a:t>Description de la tâche</a:t>
          </a:r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/>
            <a:t>Description de la tâche</a:t>
          </a:r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/>
            <a:t>Description de la tâche</a:t>
          </a:r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/>
            <a:t>Description de la tâche</a:t>
          </a:r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noProof="0" dirty="0"/>
            <a:t>Titre de l’étape 2</a:t>
          </a:r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/>
            <a:t>Description de la tâche</a:t>
          </a:r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/>
            <a:t>Description de la tâche</a:t>
          </a:r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/>
            <a:t>Description de la tâche</a:t>
          </a:r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noProof="0" dirty="0"/>
            <a:t>Titre de l’étape 3</a:t>
          </a:r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/>
            <a:t>Description de la tâche</a:t>
          </a:r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/>
            <a:t>Description de la tâche</a:t>
          </a:r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noProof="0" dirty="0"/>
            <a:t>Titre de l’étape 4</a:t>
          </a:r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/>
            <a:t>Description de la tâche</a:t>
          </a:r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/>
            <a:t>Description de la tâche</a:t>
          </a:r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14/04/2017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14/04/2017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AE1499-D871-4B5A-815F-37F8E0C46F8C}" type="datetime1">
              <a:rPr lang="fr-FR" smtClean="0"/>
              <a:pPr/>
              <a:t>14/04/2017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D53AE-A1A9-4971-B817-D6F393C7FE35}" type="datetime1">
              <a:rPr lang="fr-FR" smtClean="0"/>
              <a:pPr/>
              <a:t>14/04/2017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A85BC-BD2B-458E-8340-8D31B4F152AE}" type="datetime1">
              <a:rPr lang="fr-FR" smtClean="0"/>
              <a:pPr/>
              <a:t>14/04/2017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DB741-A3C2-4C75-A4D1-97F129BE9491}" type="datetime1">
              <a:rPr lang="fr-FR" smtClean="0"/>
              <a:pPr/>
              <a:t>14/04/2017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59C61-65A8-4FB6-8060-9ACE25B631CB}" type="datetime1">
              <a:rPr lang="fr-FR" noProof="0" smtClean="0"/>
              <a:pPr/>
              <a:t>14/04/2017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9C7B91-9FE1-44A2-8FAA-E998ADCC26EE}" type="datetime1">
              <a:rPr lang="fr-FR" smtClean="0"/>
              <a:pPr/>
              <a:t>14/04/2017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94901-3B67-4101-8D94-E7F6C7A7004D}" type="datetime1">
              <a:rPr lang="fr-FR" smtClean="0"/>
              <a:pPr/>
              <a:t>14/04/2017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14/04/2017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83871E-5D80-4EDF-9E01-94E184402302}" type="datetime1">
              <a:rPr lang="fr-FR" smtClean="0"/>
              <a:pPr/>
              <a:t>14/04/2017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14/04/2017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/>
              <a:t>Git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/>
              <a:t>Versioning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Intérêt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/>
              <a:t>Sauvegarde automatisée</a:t>
            </a:r>
          </a:p>
          <a:p>
            <a:pPr rtl="0"/>
            <a:r>
              <a:rPr lang="fr-FR"/>
              <a:t>Sauvegarde de versions d’un projet</a:t>
            </a:r>
          </a:p>
          <a:p>
            <a:pPr rtl="0"/>
            <a:r>
              <a:rPr lang="fr-FR"/>
              <a:t>Partage d’un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Principe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Installer Git sur poste client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34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états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Validé : le fichier est sauvegardé en base.</a:t>
            </a:r>
          </a:p>
          <a:p>
            <a:r>
              <a:rPr lang="fr-FR"/>
              <a:t>Modifié : la modification n’est pas en base.</a:t>
            </a:r>
          </a:p>
          <a:p>
            <a:r>
              <a:rPr lang="fr-FR"/>
              <a:t>Indexé : fichier modifié et prêt à être enregistré en base.</a:t>
            </a:r>
          </a:p>
        </p:txBody>
      </p:sp>
    </p:spTree>
    <p:extLst>
      <p:ext uri="{BB962C8B-B14F-4D97-AF65-F5344CB8AC3E}">
        <p14:creationId xmlns:p14="http://schemas.microsoft.com/office/powerpoint/2010/main" val="2082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Installation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0" y="1828800"/>
            <a:ext cx="4355976" cy="4267200"/>
          </a:xfrm>
        </p:spPr>
        <p:txBody>
          <a:bodyPr/>
          <a:lstStyle/>
          <a:p>
            <a:r>
              <a:rPr lang="fr-FR"/>
              <a:t>Windows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744072" y="1828800"/>
            <a:ext cx="4355976" cy="5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Tester l’installation</a:t>
            </a:r>
          </a:p>
        </p:txBody>
      </p:sp>
    </p:spTree>
    <p:extLst>
      <p:ext uri="{BB962C8B-B14F-4D97-AF65-F5344CB8AC3E}">
        <p14:creationId xmlns:p14="http://schemas.microsoft.com/office/powerpoint/2010/main" val="382799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Créer un dépôt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14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 deux contenus avec tableau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/>
              <a:t>Premier point ici</a:t>
            </a:r>
          </a:p>
          <a:p>
            <a:pPr rtl="0"/>
            <a:r>
              <a:rPr lang="fr-FR" dirty="0"/>
              <a:t>Deuxième point ici</a:t>
            </a:r>
          </a:p>
          <a:p>
            <a:pPr rtl="0"/>
            <a:r>
              <a:rPr lang="fr-FR" dirty="0"/>
              <a:t>Troisième point ici</a:t>
            </a:r>
          </a:p>
        </p:txBody>
      </p:sp>
      <p:graphicFrame>
        <p:nvGraphicFramePr>
          <p:cNvPr id="5" name="Espace réservé du contenu 4" descr="Exemple de tableau avec 3 colonnes et 4 lignes" title="Tableau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23313933"/>
              </p:ext>
            </p:extLst>
          </p:nvPr>
        </p:nvGraphicFramePr>
        <p:xfrm>
          <a:off x="6324600" y="1825623"/>
          <a:ext cx="4343400" cy="19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Groupe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Groupe 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 titre et de contenu avec graphique </a:t>
            </a:r>
            <a:r>
              <a:rPr lang="fr-FR" dirty="0" err="1"/>
              <a:t>SmartArt</a:t>
            </a:r>
            <a:endParaRPr lang="fr-FR" dirty="0"/>
          </a:p>
        </p:txBody>
      </p:sp>
      <p:graphicFrame>
        <p:nvGraphicFramePr>
          <p:cNvPr id="9" name="Espace réservé du contenu 8" descr="Liste de processu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725126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technologique circuit imprimé pour professionnels (grand écran)</Template>
  <TotalTime>0</TotalTime>
  <Words>152</Words>
  <Application>Microsoft Office PowerPoint</Application>
  <PresentationFormat>Grand écran</PresentationFormat>
  <Paragraphs>47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Technologie informatique 16:9</vt:lpstr>
      <vt:lpstr>Git</vt:lpstr>
      <vt:lpstr>Intérêt</vt:lpstr>
      <vt:lpstr>Principe</vt:lpstr>
      <vt:lpstr>Les états</vt:lpstr>
      <vt:lpstr>Installation</vt:lpstr>
      <vt:lpstr>Créer un dépôt</vt:lpstr>
      <vt:lpstr>Disposition de deux contenus avec tableau</vt:lpstr>
      <vt:lpstr>Disposition de titre et de contenu avec graphique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2017-04-12T13:59:26Z</dcterms:created>
  <dcterms:modified xsi:type="dcterms:W3CDTF">2017-04-14T13:08:29Z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