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5" r:id="rId6"/>
    <p:sldId id="276" r:id="rId7"/>
    <p:sldId id="277" r:id="rId8"/>
    <p:sldId id="278" r:id="rId9"/>
    <p:sldId id="279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1" d="100"/>
          <a:sy n="111" d="100"/>
        </p:scale>
        <p:origin x="456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9C-48E5-AFE7-A1CEBB4639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9C-48E5-AFE7-A1CEBB4639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9C-48E5-AFE7-A1CEBB4639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8190072"/>
        <c:axId val="738188112"/>
      </c:barChart>
      <c:catAx>
        <c:axId val="738190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38188112"/>
        <c:crosses val="autoZero"/>
        <c:auto val="1"/>
        <c:lblAlgn val="ctr"/>
        <c:lblOffset val="100"/>
        <c:noMultiLvlLbl val="0"/>
      </c:catAx>
      <c:valAx>
        <c:axId val="73818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38190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516A4DDC-76BD-494E-B503-625555CCBC4A}">
      <dgm:prSet phldrT="[Text]"/>
      <dgm:spPr/>
      <dgm:t>
        <a:bodyPr rtlCol="0"/>
        <a:lstStyle/>
        <a:p>
          <a:pPr rtl="0"/>
          <a:r>
            <a:rPr lang="fr-FR" noProof="0" dirty="0"/>
            <a:t>Titre de l’étape 1</a:t>
          </a:r>
        </a:p>
      </dgm:t>
    </dgm:pt>
    <dgm:pt modelId="{133DE2D2-6278-469E-8A80-F71EA996A07A}" type="par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AE4D7DCA-0B66-4207-B896-C721B2CB4C13}" type="sib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41E3B52E-71B8-4BD0-B1ED-D051FFB12506}">
      <dgm:prSet phldrT="[Text]"/>
      <dgm:spPr/>
      <dgm:t>
        <a:bodyPr rtlCol="0"/>
        <a:lstStyle/>
        <a:p>
          <a:pPr rtl="0"/>
          <a:r>
            <a:rPr lang="fr-FR" noProof="0" dirty="0"/>
            <a:t>Titre de l’étape 2</a:t>
          </a:r>
        </a:p>
      </dgm:t>
    </dgm:pt>
    <dgm:pt modelId="{DA206B73-34B1-48E4-A513-9978853BF217}" type="par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2436D701-8B79-4C2B-92A4-52BC1BA24775}" type="sib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CD410504-9F7F-47AE-B46E-CE985680360F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995C4470-49EF-4BD9-B00A-AD612181AB58}" type="par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2B847D36-6E88-4DD3-AABD-579C99426233}" type="sib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C4FF5CFA-9CEF-4C34-984A-CC28F232798F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92813948-C227-4EB2-8530-43003E3CB375}" type="par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B551F8FA-E415-4EE1-BA68-D13E7D2E980B}" type="sib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5CBEC7DD-A25D-4956-9A65-6EA385F6FCB5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F342D04F-4D11-41CC-AB66-36041A902B44}" type="par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BD0F67B1-39E4-45ED-9534-FB8F89E8EEF6}" type="sib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33BF0E2A-2B00-40A5-832E-FC800DCA5982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F8C31ED9-A2C0-4A09-A419-0AE9A44BB8DF}" type="par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E373698D-1356-47A7-A591-B72BFE77C3D1}" type="sib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F7CED298-1605-4B60-9FC8-0A4C25C5AA00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618E2D9E-4CAE-48D5-9A0F-94DAE74A2D69}" type="parTrans" cxnId="{206D6826-92C5-4EEE-A28E-254E966FF0A0}">
      <dgm:prSet/>
      <dgm:spPr/>
      <dgm:t>
        <a:bodyPr rtlCol="0"/>
        <a:lstStyle/>
        <a:p>
          <a:pPr rtl="0"/>
          <a:endParaRPr lang="en-US"/>
        </a:p>
      </dgm:t>
    </dgm:pt>
    <dgm:pt modelId="{1009FF03-5F93-449C-AF20-55447EEE50AB}" type="sibTrans" cxnId="{206D6826-92C5-4EEE-A28E-254E966FF0A0}">
      <dgm:prSet/>
      <dgm:spPr/>
      <dgm:t>
        <a:bodyPr rtlCol="0"/>
        <a:lstStyle/>
        <a:p>
          <a:pPr rtl="0"/>
          <a:endParaRPr lang="en-US"/>
        </a:p>
      </dgm:t>
    </dgm:pt>
    <dgm:pt modelId="{87D09C77-9C5B-45C2-ACC9-ACEA66F18198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A7A65ADC-DB8A-4F76-8458-BC8354307C90}" type="parTrans" cxnId="{542EFA5A-B279-4120-B9BA-FE4ABDE4AFDD}">
      <dgm:prSet/>
      <dgm:spPr/>
      <dgm:t>
        <a:bodyPr rtlCol="0"/>
        <a:lstStyle/>
        <a:p>
          <a:pPr rtl="0"/>
          <a:endParaRPr lang="en-US"/>
        </a:p>
      </dgm:t>
    </dgm:pt>
    <dgm:pt modelId="{8234610D-6FEE-4546-99B0-60EDB0B3BAEC}" type="sibTrans" cxnId="{542EFA5A-B279-4120-B9BA-FE4ABDE4AFDD}">
      <dgm:prSet/>
      <dgm:spPr/>
      <dgm:t>
        <a:bodyPr rtlCol="0"/>
        <a:lstStyle/>
        <a:p>
          <a:pPr rtl="0"/>
          <a:endParaRPr lang="en-US"/>
        </a:p>
      </dgm:t>
    </dgm:pt>
    <dgm:pt modelId="{CAE20587-4D50-4B6B-A17D-199722D630E2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6CEBC692-6F9A-47B4-948E-5AEB8FCFD251}" type="parTrans" cxnId="{D22C632F-8F8B-48FF-A898-48FD446A5F78}">
      <dgm:prSet/>
      <dgm:spPr/>
      <dgm:t>
        <a:bodyPr rtlCol="0"/>
        <a:lstStyle/>
        <a:p>
          <a:pPr rtl="0"/>
          <a:endParaRPr lang="en-US"/>
        </a:p>
      </dgm:t>
    </dgm:pt>
    <dgm:pt modelId="{7656320D-CC13-4DD7-8A30-F9FDC84AC6F2}" type="sibTrans" cxnId="{D22C632F-8F8B-48FF-A898-48FD446A5F78}">
      <dgm:prSet/>
      <dgm:spPr/>
      <dgm:t>
        <a:bodyPr rtlCol="0"/>
        <a:lstStyle/>
        <a:p>
          <a:pPr rtl="0"/>
          <a:endParaRPr lang="en-US"/>
        </a:p>
      </dgm:t>
    </dgm:pt>
    <dgm:pt modelId="{EA587102-578B-46F3-8D9E-CEC48527A898}">
      <dgm:prSet phldrT="[Text]"/>
      <dgm:spPr/>
      <dgm:t>
        <a:bodyPr rtlCol="0"/>
        <a:lstStyle/>
        <a:p>
          <a:pPr rtl="0"/>
          <a:r>
            <a:rPr lang="fr-FR" noProof="0" dirty="0"/>
            <a:t>Titre de l’étape 3</a:t>
          </a:r>
        </a:p>
      </dgm:t>
    </dgm:pt>
    <dgm:pt modelId="{5B4D99EA-4A7D-4EFB-95FC-BCCF98693CA7}" type="par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8D504E2C-8A70-4591-8ECD-4A886FADED33}" type="sib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038F6A6A-232A-44A4-9628-ADFA8F068F81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403B4542-B2F8-496D-BBEA-3A684B1106F9}" type="par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ABE7D012-6867-48DA-AF76-FDB8ECBB944D}" type="sib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15982A38-A73B-4943-B138-EA0EAB77BC29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7CBA4BA7-B8C9-4EC9-9C51-4E810224FE14}" type="parTrans" cxnId="{B767AB03-F7F7-492B-8158-C75E1682A10F}">
      <dgm:prSet/>
      <dgm:spPr/>
      <dgm:t>
        <a:bodyPr rtlCol="0"/>
        <a:lstStyle/>
        <a:p>
          <a:pPr rtl="0"/>
          <a:endParaRPr lang="en-US"/>
        </a:p>
      </dgm:t>
    </dgm:pt>
    <dgm:pt modelId="{9295158E-0763-4655-AD0E-61686A560F58}" type="sibTrans" cxnId="{B767AB03-F7F7-492B-8158-C75E1682A10F}">
      <dgm:prSet/>
      <dgm:spPr/>
      <dgm:t>
        <a:bodyPr rtlCol="0"/>
        <a:lstStyle/>
        <a:p>
          <a:pPr rtl="0"/>
          <a:endParaRPr lang="en-US"/>
        </a:p>
      </dgm:t>
    </dgm:pt>
    <dgm:pt modelId="{5CA89521-836B-470D-B51C-F8A4714D4EFF}">
      <dgm:prSet phldrT="[Text]"/>
      <dgm:spPr/>
      <dgm:t>
        <a:bodyPr rtlCol="0"/>
        <a:lstStyle/>
        <a:p>
          <a:pPr rtl="0"/>
          <a:r>
            <a:rPr lang="fr-FR" noProof="0" dirty="0"/>
            <a:t>Titre de l’étape 4</a:t>
          </a:r>
        </a:p>
      </dgm:t>
    </dgm:pt>
    <dgm:pt modelId="{D7F37AAF-020D-463D-9735-A1336884A6AE}" type="parTrans" cxnId="{6D853954-67EB-442C-9F5A-866B9247A562}">
      <dgm:prSet/>
      <dgm:spPr/>
      <dgm:t>
        <a:bodyPr rtlCol="0"/>
        <a:lstStyle/>
        <a:p>
          <a:pPr rtl="0"/>
          <a:endParaRPr lang="en-US"/>
        </a:p>
      </dgm:t>
    </dgm:pt>
    <dgm:pt modelId="{C27250CA-FF59-4A03-8472-477331DB98EB}" type="sibTrans" cxnId="{6D853954-67EB-442C-9F5A-866B9247A562}">
      <dgm:prSet/>
      <dgm:spPr/>
      <dgm:t>
        <a:bodyPr rtlCol="0"/>
        <a:lstStyle/>
        <a:p>
          <a:pPr rtl="0"/>
          <a:endParaRPr lang="en-US"/>
        </a:p>
      </dgm:t>
    </dgm:pt>
    <dgm:pt modelId="{63746B76-9534-4F4F-B65B-B8A9AACC03F9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525F31A2-90BB-4E18-B1F5-10D38B8099D9}" type="parTrans" cxnId="{36634D94-C210-4DDC-A75A-FBCAAFC75039}">
      <dgm:prSet/>
      <dgm:spPr/>
      <dgm:t>
        <a:bodyPr rtlCol="0"/>
        <a:lstStyle/>
        <a:p>
          <a:pPr rtl="0"/>
          <a:endParaRPr lang="en-US"/>
        </a:p>
      </dgm:t>
    </dgm:pt>
    <dgm:pt modelId="{A9C1E709-4F9E-4AAB-BB7C-51A08921302E}" type="sibTrans" cxnId="{36634D94-C210-4DDC-A75A-FBCAAFC75039}">
      <dgm:prSet/>
      <dgm:spPr/>
      <dgm:t>
        <a:bodyPr rtlCol="0"/>
        <a:lstStyle/>
        <a:p>
          <a:pPr rtl="0"/>
          <a:endParaRPr lang="en-US"/>
        </a:p>
      </dgm:t>
    </dgm:pt>
    <dgm:pt modelId="{5CB20C1A-D92D-4DED-BB1B-D113E2006C55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5ABE8E5F-26E3-4C88-A09C-44363B99D147}" type="parTrans" cxnId="{D1EB8A19-014C-42AE-9F8D-325E631D8FE9}">
      <dgm:prSet/>
      <dgm:spPr/>
      <dgm:t>
        <a:bodyPr rtlCol="0"/>
        <a:lstStyle/>
        <a:p>
          <a:pPr rtl="0"/>
          <a:endParaRPr lang="en-US"/>
        </a:p>
      </dgm:t>
    </dgm:pt>
    <dgm:pt modelId="{7BA6E93A-EC79-4425-BCAD-9518E06A22F9}" type="sibTrans" cxnId="{D1EB8A19-014C-42AE-9F8D-325E631D8FE9}">
      <dgm:prSet/>
      <dgm:spPr/>
      <dgm:t>
        <a:bodyPr rtlCol="0"/>
        <a:lstStyle/>
        <a:p>
          <a:pPr rtl="0"/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</dgm:pt>
    <dgm:pt modelId="{1B1F80F4-E9A5-4A99-A630-6548067B7CB5}" type="pres">
      <dgm:prSet presAssocID="{995C4470-49EF-4BD9-B00A-AD612181AB58}" presName="parTrans" presStyleLbl="sibTrans2D1" presStyleIdx="0" presStyleCnt="11"/>
      <dgm:spPr/>
    </dgm:pt>
    <dgm:pt modelId="{85447532-8740-4202-B6A5-AE63748B9291}" type="pres">
      <dgm:prSet presAssocID="{CD410504-9F7F-47AE-B46E-CE985680360F}" presName="child" presStyleLbl="alignAccFollowNode1" presStyleIdx="0" presStyleCnt="11">
        <dgm:presLayoutVars>
          <dgm:chMax val="0"/>
          <dgm:bulletEnabled val="1"/>
        </dgm:presLayoutVars>
      </dgm:prSet>
      <dgm:spPr/>
    </dgm:pt>
    <dgm:pt modelId="{7CAEA63C-96B5-40D4-900F-409598FDB0C1}" type="pres">
      <dgm:prSet presAssocID="{2B847D36-6E88-4DD3-AABD-579C99426233}" presName="sibTrans" presStyleLbl="sibTrans2D1" presStyleIdx="1" presStyleCnt="11"/>
      <dgm:spPr/>
    </dgm:pt>
    <dgm:pt modelId="{459BBFF8-CE50-41AE-9B5E-F6026BBE4F45}" type="pres">
      <dgm:prSet presAssocID="{C4FF5CFA-9CEF-4C34-984A-CC28F232798F}" presName="child" presStyleLbl="alignAccFollowNode1" presStyleIdx="1" presStyleCnt="11">
        <dgm:presLayoutVars>
          <dgm:chMax val="0"/>
          <dgm:bulletEnabled val="1"/>
        </dgm:presLayoutVars>
      </dgm:prSet>
      <dgm:spPr/>
    </dgm:pt>
    <dgm:pt modelId="{A65C4264-24F4-4122-844B-F5E582EC0111}" type="pres">
      <dgm:prSet presAssocID="{B551F8FA-E415-4EE1-BA68-D13E7D2E980B}" presName="sibTrans" presStyleLbl="sibTrans2D1" presStyleIdx="2" presStyleCnt="11"/>
      <dgm:spPr/>
    </dgm:pt>
    <dgm:pt modelId="{9A5E1799-26FB-4959-97AA-0FCC22761318}" type="pres">
      <dgm:prSet presAssocID="{F7CED298-1605-4B60-9FC8-0A4C25C5AA00}" presName="child" presStyleLbl="alignAccFollowNode1" presStyleIdx="2" presStyleCnt="11">
        <dgm:presLayoutVars>
          <dgm:chMax val="0"/>
          <dgm:bulletEnabled val="1"/>
        </dgm:presLayoutVars>
      </dgm:prSet>
      <dgm:spPr/>
    </dgm:pt>
    <dgm:pt modelId="{3FBD4BD3-B74D-4AAB-9295-AE19DCC50691}" type="pres">
      <dgm:prSet presAssocID="{1009FF03-5F93-449C-AF20-55447EEE50AB}" presName="sibTrans" presStyleLbl="sibTrans2D1" presStyleIdx="3" presStyleCnt="11"/>
      <dgm:spPr/>
    </dgm:pt>
    <dgm:pt modelId="{8C46515F-5745-4BFE-8634-C34D77574BE3}" type="pres">
      <dgm:prSet presAssocID="{87D09C77-9C5B-45C2-ACC9-ACEA66F18198}" presName="child" presStyleLbl="alignAccFollowNode1" presStyleIdx="3" presStyleCnt="11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</dgm:pt>
    <dgm:pt modelId="{C8CE6287-76AA-46C4-B478-0F9183DE6118}" type="pres">
      <dgm:prSet presAssocID="{F342D04F-4D11-41CC-AB66-36041A902B44}" presName="parTrans" presStyleLbl="sibTrans2D1" presStyleIdx="4" presStyleCnt="11"/>
      <dgm:spPr/>
    </dgm:pt>
    <dgm:pt modelId="{F7AA6D3E-BCE0-4C06-B101-080DA85DCB01}" type="pres">
      <dgm:prSet presAssocID="{5CBEC7DD-A25D-4956-9A65-6EA385F6FCB5}" presName="child" presStyleLbl="alignAccFollowNode1" presStyleIdx="4" presStyleCnt="11">
        <dgm:presLayoutVars>
          <dgm:chMax val="0"/>
          <dgm:bulletEnabled val="1"/>
        </dgm:presLayoutVars>
      </dgm:prSet>
      <dgm:spPr/>
    </dgm:pt>
    <dgm:pt modelId="{DDA5CBC7-AA05-481A-A03A-3964C1BBBB5A}" type="pres">
      <dgm:prSet presAssocID="{BD0F67B1-39E4-45ED-9534-FB8F89E8EEF6}" presName="sibTrans" presStyleLbl="sibTrans2D1" presStyleIdx="5" presStyleCnt="11"/>
      <dgm:spPr/>
    </dgm:pt>
    <dgm:pt modelId="{73DBFA1A-3823-4209-9CD6-DBDD456F39FB}" type="pres">
      <dgm:prSet presAssocID="{33BF0E2A-2B00-40A5-832E-FC800DCA5982}" presName="child" presStyleLbl="alignAccFollowNode1" presStyleIdx="5" presStyleCnt="11">
        <dgm:presLayoutVars>
          <dgm:chMax val="0"/>
          <dgm:bulletEnabled val="1"/>
        </dgm:presLayoutVars>
      </dgm:prSet>
      <dgm:spPr/>
    </dgm:pt>
    <dgm:pt modelId="{E7F7C4A8-2F3A-49BA-B2E4-CF48FCA5D8D8}" type="pres">
      <dgm:prSet presAssocID="{E373698D-1356-47A7-A591-B72BFE77C3D1}" presName="sibTrans" presStyleLbl="sibTrans2D1" presStyleIdx="6" presStyleCnt="11"/>
      <dgm:spPr/>
    </dgm:pt>
    <dgm:pt modelId="{68423B8C-DD55-4C1A-86D3-87118415FFA7}" type="pres">
      <dgm:prSet presAssocID="{CAE20587-4D50-4B6B-A17D-199722D630E2}" presName="child" presStyleLbl="alignAccFollowNode1" presStyleIdx="6" presStyleCnt="11">
        <dgm:presLayoutVars>
          <dgm:chMax val="0"/>
          <dgm:bulletEnabled val="1"/>
        </dgm:presLayoutVars>
      </dgm:prSet>
      <dgm:spPr/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</dgm:pt>
    <dgm:pt modelId="{BF9CEF10-4726-4D20-AC2F-85DE706D0D00}" type="pres">
      <dgm:prSet presAssocID="{403B4542-B2F8-496D-BBEA-3A684B1106F9}" presName="parTrans" presStyleLbl="sibTrans2D1" presStyleIdx="7" presStyleCnt="11"/>
      <dgm:spPr/>
    </dgm:pt>
    <dgm:pt modelId="{C1386769-D313-4B62-9BE9-A84DD636105E}" type="pres">
      <dgm:prSet presAssocID="{038F6A6A-232A-44A4-9628-ADFA8F068F81}" presName="child" presStyleLbl="alignAccFollowNode1" presStyleIdx="7" presStyleCnt="11">
        <dgm:presLayoutVars>
          <dgm:chMax val="0"/>
          <dgm:bulletEnabled val="1"/>
        </dgm:presLayoutVars>
      </dgm:prSet>
      <dgm:spPr/>
    </dgm:pt>
    <dgm:pt modelId="{0C1CAC8B-CC80-49DA-9707-021AB163C55F}" type="pres">
      <dgm:prSet presAssocID="{ABE7D012-6867-48DA-AF76-FDB8ECBB944D}" presName="sibTrans" presStyleLbl="sibTrans2D1" presStyleIdx="8" presStyleCnt="11"/>
      <dgm:spPr/>
    </dgm:pt>
    <dgm:pt modelId="{2985E292-795D-4403-BD7F-3A17BE0B21A7}" type="pres">
      <dgm:prSet presAssocID="{15982A38-A73B-4943-B138-EA0EAB77BC29}" presName="child" presStyleLbl="alignAccFollowNode1" presStyleIdx="8" presStyleCnt="11">
        <dgm:presLayoutVars>
          <dgm:chMax val="0"/>
          <dgm:bulletEnabled val="1"/>
        </dgm:presLayoutVars>
      </dgm:prSet>
      <dgm:spPr/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</dgm:pt>
    <dgm:pt modelId="{E31C91BC-3A8F-4AC7-8DBF-330AFF31351C}" type="pres">
      <dgm:prSet presAssocID="{525F31A2-90BB-4E18-B1F5-10D38B8099D9}" presName="parTrans" presStyleLbl="sibTrans2D1" presStyleIdx="9" presStyleCnt="11"/>
      <dgm:spPr/>
    </dgm:pt>
    <dgm:pt modelId="{AC28A259-E8AB-491C-9FF1-41516FA5BC71}" type="pres">
      <dgm:prSet presAssocID="{63746B76-9534-4F4F-B65B-B8A9AACC03F9}" presName="child" presStyleLbl="alignAccFollowNode1" presStyleIdx="9" presStyleCnt="11">
        <dgm:presLayoutVars>
          <dgm:chMax val="0"/>
          <dgm:bulletEnabled val="1"/>
        </dgm:presLayoutVars>
      </dgm:prSet>
      <dgm:spPr/>
    </dgm:pt>
    <dgm:pt modelId="{DF54C50F-225E-47E8-9EC4-AAA209AD28CA}" type="pres">
      <dgm:prSet presAssocID="{A9C1E709-4F9E-4AAB-BB7C-51A08921302E}" presName="sibTrans" presStyleLbl="sibTrans2D1" presStyleIdx="10" presStyleCnt="11"/>
      <dgm:spPr/>
    </dgm:pt>
    <dgm:pt modelId="{75889BA5-DC82-4D41-8983-B2EE794BC078}" type="pres">
      <dgm:prSet presAssocID="{5CB20C1A-D92D-4DED-BB1B-D113E2006C55}" presName="child" presStyleLbl="alignAccFollowNode1" presStyleIdx="10" presStyleCnt="11">
        <dgm:presLayoutVars>
          <dgm:chMax val="0"/>
          <dgm:bulletEnabled val="1"/>
        </dgm:presLayoutVars>
      </dgm:prSet>
      <dgm:spPr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AB112F16-9765-4DCF-8A6B-B4FEBB1DF80B}" type="presOf" srcId="{1009FF03-5F93-449C-AF20-55447EEE50AB}" destId="{3FBD4BD3-B74D-4AAB-9295-AE19DCC50691}" srcOrd="0" destOrd="0" presId="urn:microsoft.com/office/officeart/2005/8/layout/lProcess1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26DAC11A-895E-4844-A639-122E5BAA12C2}" type="presParOf" srcId="{B1443ED3-5E34-456D-8CD9-88B600EDA95F}" destId="{3FBD4BD3-B74D-4AAB-9295-AE19DCC50691}" srcOrd="7" destOrd="0" presId="urn:microsoft.com/office/officeart/2005/8/layout/lProcess1"/>
    <dgm:cxn modelId="{357EE53C-3487-4903-B62D-757AEA84453B}" type="presParOf" srcId="{B1443ED3-5E34-456D-8CD9-88B600EDA95F}" destId="{8C46515F-5745-4BFE-8634-C34D77574BE3}" srcOrd="8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4095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noProof="0" dirty="0"/>
            <a:t>Titre de l’étape 1</a:t>
          </a:r>
        </a:p>
      </dsp:txBody>
      <dsp:txXfrm>
        <a:off x="19230" y="495195"/>
        <a:ext cx="2036655" cy="486461"/>
      </dsp:txXfrm>
    </dsp:sp>
    <dsp:sp modelId="{1B1F80F4-E9A5-4A99-A630-6548067B7CB5}">
      <dsp:nvSpPr>
        <dsp:cNvPr id="0" name=""/>
        <dsp:cNvSpPr/>
      </dsp:nvSpPr>
      <dsp:spPr>
        <a:xfrm rot="5400000">
          <a:off x="992344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4095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noProof="0" dirty="0"/>
            <a:t>Description de la tâche</a:t>
          </a:r>
        </a:p>
      </dsp:txBody>
      <dsp:txXfrm>
        <a:off x="19230" y="1192782"/>
        <a:ext cx="2036655" cy="486461"/>
      </dsp:txXfrm>
    </dsp:sp>
    <dsp:sp modelId="{7CAEA63C-96B5-40D4-900F-409598FDB0C1}">
      <dsp:nvSpPr>
        <dsp:cNvPr id="0" name=""/>
        <dsp:cNvSpPr/>
      </dsp:nvSpPr>
      <dsp:spPr>
        <a:xfrm rot="5400000">
          <a:off x="992344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4095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noProof="0" dirty="0"/>
            <a:t>Description de la tâche</a:t>
          </a:r>
        </a:p>
      </dsp:txBody>
      <dsp:txXfrm>
        <a:off x="19230" y="1890369"/>
        <a:ext cx="2036655" cy="486461"/>
      </dsp:txXfrm>
    </dsp:sp>
    <dsp:sp modelId="{A65C4264-24F4-4122-844B-F5E582EC0111}">
      <dsp:nvSpPr>
        <dsp:cNvPr id="0" name=""/>
        <dsp:cNvSpPr/>
      </dsp:nvSpPr>
      <dsp:spPr>
        <a:xfrm rot="5400000">
          <a:off x="992344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4095" y="2572821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noProof="0" dirty="0"/>
            <a:t>Description de la tâche</a:t>
          </a:r>
        </a:p>
      </dsp:txBody>
      <dsp:txXfrm>
        <a:off x="19230" y="2587956"/>
        <a:ext cx="2036655" cy="486461"/>
      </dsp:txXfrm>
    </dsp:sp>
    <dsp:sp modelId="{3FBD4BD3-B74D-4AAB-9295-AE19DCC50691}">
      <dsp:nvSpPr>
        <dsp:cNvPr id="0" name=""/>
        <dsp:cNvSpPr/>
      </dsp:nvSpPr>
      <dsp:spPr>
        <a:xfrm rot="5400000">
          <a:off x="992344" y="313476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>
        <a:xfrm>
          <a:off x="4095" y="3270408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noProof="0" dirty="0"/>
            <a:t>Description de la tâche</a:t>
          </a:r>
        </a:p>
      </dsp:txBody>
      <dsp:txXfrm>
        <a:off x="19230" y="3285543"/>
        <a:ext cx="2036655" cy="486461"/>
      </dsp:txXfrm>
    </dsp:sp>
    <dsp:sp modelId="{09ADE9CE-20B7-4A4E-BED6-D56E4ED1D855}">
      <dsp:nvSpPr>
        <dsp:cNvPr id="0" name=""/>
        <dsp:cNvSpPr/>
      </dsp:nvSpPr>
      <dsp:spPr>
        <a:xfrm>
          <a:off x="2360390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noProof="0" dirty="0"/>
            <a:t>Titre de l’étape 2</a:t>
          </a:r>
        </a:p>
      </dsp:txBody>
      <dsp:txXfrm>
        <a:off x="2375525" y="495195"/>
        <a:ext cx="2036655" cy="486461"/>
      </dsp:txXfrm>
    </dsp:sp>
    <dsp:sp modelId="{C8CE6287-76AA-46C4-B478-0F9183DE6118}">
      <dsp:nvSpPr>
        <dsp:cNvPr id="0" name=""/>
        <dsp:cNvSpPr/>
      </dsp:nvSpPr>
      <dsp:spPr>
        <a:xfrm rot="5400000">
          <a:off x="3348638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360390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noProof="0" dirty="0"/>
            <a:t>Description de la tâche</a:t>
          </a:r>
        </a:p>
      </dsp:txBody>
      <dsp:txXfrm>
        <a:off x="2375525" y="1192782"/>
        <a:ext cx="2036655" cy="486461"/>
      </dsp:txXfrm>
    </dsp:sp>
    <dsp:sp modelId="{DDA5CBC7-AA05-481A-A03A-3964C1BBBB5A}">
      <dsp:nvSpPr>
        <dsp:cNvPr id="0" name=""/>
        <dsp:cNvSpPr/>
      </dsp:nvSpPr>
      <dsp:spPr>
        <a:xfrm rot="5400000">
          <a:off x="3348638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360390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noProof="0" dirty="0"/>
            <a:t>Description de la tâche</a:t>
          </a:r>
        </a:p>
      </dsp:txBody>
      <dsp:txXfrm>
        <a:off x="2375525" y="1890369"/>
        <a:ext cx="2036655" cy="486461"/>
      </dsp:txXfrm>
    </dsp:sp>
    <dsp:sp modelId="{E7F7C4A8-2F3A-49BA-B2E4-CF48FCA5D8D8}">
      <dsp:nvSpPr>
        <dsp:cNvPr id="0" name=""/>
        <dsp:cNvSpPr/>
      </dsp:nvSpPr>
      <dsp:spPr>
        <a:xfrm rot="5400000">
          <a:off x="3348638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2360390" y="2572821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noProof="0" dirty="0"/>
            <a:t>Description de la tâche</a:t>
          </a:r>
        </a:p>
      </dsp:txBody>
      <dsp:txXfrm>
        <a:off x="2375525" y="2587956"/>
        <a:ext cx="2036655" cy="486461"/>
      </dsp:txXfrm>
    </dsp:sp>
    <dsp:sp modelId="{67971461-EE07-4B5E-A0C3-A166C6559682}">
      <dsp:nvSpPr>
        <dsp:cNvPr id="0" name=""/>
        <dsp:cNvSpPr/>
      </dsp:nvSpPr>
      <dsp:spPr>
        <a:xfrm>
          <a:off x="4716684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noProof="0" dirty="0"/>
            <a:t>Titre de l’étape 3</a:t>
          </a:r>
        </a:p>
      </dsp:txBody>
      <dsp:txXfrm>
        <a:off x="4731819" y="495195"/>
        <a:ext cx="2036655" cy="486461"/>
      </dsp:txXfrm>
    </dsp:sp>
    <dsp:sp modelId="{BF9CEF10-4726-4D20-AC2F-85DE706D0D00}">
      <dsp:nvSpPr>
        <dsp:cNvPr id="0" name=""/>
        <dsp:cNvSpPr/>
      </dsp:nvSpPr>
      <dsp:spPr>
        <a:xfrm rot="5400000">
          <a:off x="5704933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4716684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noProof="0" dirty="0"/>
            <a:t>Description de la tâche</a:t>
          </a:r>
        </a:p>
      </dsp:txBody>
      <dsp:txXfrm>
        <a:off x="4731819" y="1192782"/>
        <a:ext cx="2036655" cy="486461"/>
      </dsp:txXfrm>
    </dsp:sp>
    <dsp:sp modelId="{0C1CAC8B-CC80-49DA-9707-021AB163C55F}">
      <dsp:nvSpPr>
        <dsp:cNvPr id="0" name=""/>
        <dsp:cNvSpPr/>
      </dsp:nvSpPr>
      <dsp:spPr>
        <a:xfrm rot="5400000">
          <a:off x="5704933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4716684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noProof="0" dirty="0"/>
            <a:t>Description de la tâche</a:t>
          </a:r>
        </a:p>
      </dsp:txBody>
      <dsp:txXfrm>
        <a:off x="4731819" y="1890369"/>
        <a:ext cx="2036655" cy="486461"/>
      </dsp:txXfrm>
    </dsp:sp>
    <dsp:sp modelId="{DA50ACFD-2722-4D29-B376-5CF3C8F3EB41}">
      <dsp:nvSpPr>
        <dsp:cNvPr id="0" name=""/>
        <dsp:cNvSpPr/>
      </dsp:nvSpPr>
      <dsp:spPr>
        <a:xfrm>
          <a:off x="7072979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noProof="0" dirty="0"/>
            <a:t>Titre de l’étape 4</a:t>
          </a:r>
        </a:p>
      </dsp:txBody>
      <dsp:txXfrm>
        <a:off x="7088114" y="495195"/>
        <a:ext cx="2036655" cy="486461"/>
      </dsp:txXfrm>
    </dsp:sp>
    <dsp:sp modelId="{E31C91BC-3A8F-4AC7-8DBF-330AFF31351C}">
      <dsp:nvSpPr>
        <dsp:cNvPr id="0" name=""/>
        <dsp:cNvSpPr/>
      </dsp:nvSpPr>
      <dsp:spPr>
        <a:xfrm rot="5400000">
          <a:off x="8061227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7072979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noProof="0" dirty="0"/>
            <a:t>Description de la tâche</a:t>
          </a:r>
        </a:p>
      </dsp:txBody>
      <dsp:txXfrm>
        <a:off x="7088114" y="1192782"/>
        <a:ext cx="2036655" cy="486461"/>
      </dsp:txXfrm>
    </dsp:sp>
    <dsp:sp modelId="{DF54C50F-225E-47E8-9EC4-AAA209AD28CA}">
      <dsp:nvSpPr>
        <dsp:cNvPr id="0" name=""/>
        <dsp:cNvSpPr/>
      </dsp:nvSpPr>
      <dsp:spPr>
        <a:xfrm rot="5400000">
          <a:off x="8061227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7072979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noProof="0" dirty="0"/>
            <a:t>Description de la tâche</a:t>
          </a:r>
        </a:p>
      </dsp:txBody>
      <dsp:txXfrm>
        <a:off x="7088114" y="1890369"/>
        <a:ext cx="2036655" cy="486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5FB9A08-40BC-47B5-8130-616BDCF09507}" type="datetime1">
              <a:rPr lang="fr-FR" smtClean="0"/>
              <a:t>14/04/2017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082B9BC8-1895-4EB7-B2E1-D3911C69AD0C}" type="datetime1">
              <a:rPr lang="fr-FR" smtClean="0"/>
              <a:pPr/>
              <a:t>14/04/2017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9061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Rectangle 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 noProof="0"/>
              <a:t>Modifier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0AE1499-D871-4B5A-815F-37F8E0C46F8C}" type="datetime1">
              <a:rPr lang="fr-FR" smtClean="0"/>
              <a:pPr/>
              <a:t>14/04/2017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CFD53AE-A1A9-4971-B817-D6F393C7FE35}" type="datetime1">
              <a:rPr lang="fr-FR" smtClean="0"/>
              <a:pPr/>
              <a:t>14/04/2017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EA85BC-BD2B-458E-8340-8D31B4F152AE}" type="datetime1">
              <a:rPr lang="fr-FR" smtClean="0"/>
              <a:pPr/>
              <a:t>14/04/2017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9DB741-A3C2-4C75-A4D1-97F129BE9491}" type="datetime1">
              <a:rPr lang="fr-FR" smtClean="0"/>
              <a:pPr/>
              <a:t>14/04/2017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1B59C61-65A8-4FB6-8060-9ACE25B631CB}" type="datetime1">
              <a:rPr lang="fr-FR" noProof="0" smtClean="0"/>
              <a:pPr/>
              <a:t>14/04/2017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19C7B91-9FE1-44A2-8FAA-E998ADCC26EE}" type="datetime1">
              <a:rPr lang="fr-FR" smtClean="0"/>
              <a:pPr/>
              <a:t>14/04/2017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94901-3B67-4101-8D94-E7F6C7A7004D}" type="datetime1">
              <a:rPr lang="fr-FR" smtClean="0"/>
              <a:pPr/>
              <a:t>14/04/2017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311718-BEC8-4DB8-9B0A-52986EABC5C9}" type="datetime1">
              <a:rPr lang="fr-FR" smtClean="0"/>
              <a:pPr/>
              <a:t>14/04/2017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600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pour l’image 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83871E-5D80-4EDF-9E01-94E184402302}" type="datetime1">
              <a:rPr lang="fr-FR" smtClean="0"/>
              <a:pPr/>
              <a:t>14/04/2017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A9F01D7A-F2CA-4D89-BC48-D8C829AA64E1}" type="datetime1">
              <a:rPr lang="fr-FR" smtClean="0"/>
              <a:pPr/>
              <a:t>14/04/2017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/>
              <a:t>Git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/>
              <a:t>Versioning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’image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Intérêt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/>
              <a:t>Sauvegarde automatisée</a:t>
            </a:r>
          </a:p>
          <a:p>
            <a:pPr rtl="0"/>
            <a:r>
              <a:rPr lang="fr-FR"/>
              <a:t>Sauvegarde de versions d’un projet</a:t>
            </a:r>
          </a:p>
          <a:p>
            <a:pPr rtl="0"/>
            <a:r>
              <a:rPr lang="fr-FR"/>
              <a:t>Partage d’un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Principe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Installer Git sur poste client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34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états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Validé : le fichier est sauvegardé en base.</a:t>
            </a:r>
          </a:p>
          <a:p>
            <a:r>
              <a:rPr lang="fr-FR"/>
              <a:t>Modifié : la modification n’est pas en base.</a:t>
            </a:r>
          </a:p>
          <a:p>
            <a:r>
              <a:rPr lang="fr-FR"/>
              <a:t>Indexé : fichier modifié et prêt à être enregistré en base.</a:t>
            </a:r>
          </a:p>
        </p:txBody>
      </p:sp>
    </p:spTree>
    <p:extLst>
      <p:ext uri="{BB962C8B-B14F-4D97-AF65-F5344CB8AC3E}">
        <p14:creationId xmlns:p14="http://schemas.microsoft.com/office/powerpoint/2010/main" val="2082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Installation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4000" y="1828800"/>
            <a:ext cx="4355976" cy="4267200"/>
          </a:xfrm>
        </p:spPr>
        <p:txBody>
          <a:bodyPr/>
          <a:lstStyle/>
          <a:p>
            <a:r>
              <a:rPr lang="fr-FR"/>
              <a:t>Windows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744072" y="1828800"/>
            <a:ext cx="4355976" cy="5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Tester l’installation</a:t>
            </a:r>
          </a:p>
        </p:txBody>
      </p:sp>
    </p:spTree>
    <p:extLst>
      <p:ext uri="{BB962C8B-B14F-4D97-AF65-F5344CB8AC3E}">
        <p14:creationId xmlns:p14="http://schemas.microsoft.com/office/powerpoint/2010/main" val="382799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14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de titre et de contenu avec graphique</a:t>
            </a:r>
          </a:p>
        </p:txBody>
      </p:sp>
      <p:graphicFrame>
        <p:nvGraphicFramePr>
          <p:cNvPr id="13" name="Espace réservé du contenu 12" descr="Histogramme groupé" title="Graphiqu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2484263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de deux contenus avec tableau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fr-FR" dirty="0"/>
              <a:t>Premier point ici</a:t>
            </a:r>
          </a:p>
          <a:p>
            <a:pPr rtl="0"/>
            <a:r>
              <a:rPr lang="fr-FR" dirty="0"/>
              <a:t>Deuxième point ici</a:t>
            </a:r>
          </a:p>
          <a:p>
            <a:pPr rtl="0"/>
            <a:r>
              <a:rPr lang="fr-FR" dirty="0"/>
              <a:t>Troisième point ici</a:t>
            </a:r>
          </a:p>
        </p:txBody>
      </p:sp>
      <p:graphicFrame>
        <p:nvGraphicFramePr>
          <p:cNvPr id="5" name="Espace réservé du contenu 4" descr="Exemple de tableau avec 3 colonnes et 4 lignes" title="Tableau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23313933"/>
              </p:ext>
            </p:extLst>
          </p:nvPr>
        </p:nvGraphicFramePr>
        <p:xfrm>
          <a:off x="6324600" y="1825623"/>
          <a:ext cx="4343400" cy="198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Groupe 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Groupe 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 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 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 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de titre et de contenu avec graphique </a:t>
            </a:r>
            <a:r>
              <a:rPr lang="fr-FR" dirty="0" err="1"/>
              <a:t>SmartArt</a:t>
            </a:r>
            <a:endParaRPr lang="fr-FR" dirty="0"/>
          </a:p>
        </p:txBody>
      </p:sp>
      <p:graphicFrame>
        <p:nvGraphicFramePr>
          <p:cNvPr id="9" name="Espace réservé du contenu 8" descr="Liste de processu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725126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ie informatique 16: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8_TF02901026_TF02901026.potx" id="{5B96A3B2-8F6C-4C57-AD71-65ECFD3B95A9}" vid="{BBAB43E6-1C62-4FD6-865E-EDACF7274DEC}"/>
    </a:ext>
  </a:extLst>
</a:theme>
</file>

<file path=ppt/theme/theme2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infopath/2007/PartnerControls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technologique circuit imprimé pour professionnels (grand écran)</Template>
  <TotalTime>0</TotalTime>
  <Words>158</Words>
  <Application>Microsoft Office PowerPoint</Application>
  <PresentationFormat>Grand écran</PresentationFormat>
  <Paragraphs>48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Candara</vt:lpstr>
      <vt:lpstr>Consolas</vt:lpstr>
      <vt:lpstr>Technologie informatique 16:9</vt:lpstr>
      <vt:lpstr>Git</vt:lpstr>
      <vt:lpstr>Intérêt</vt:lpstr>
      <vt:lpstr>Principe</vt:lpstr>
      <vt:lpstr>Les états</vt:lpstr>
      <vt:lpstr>Installation</vt:lpstr>
      <vt:lpstr>Présentation PowerPoint</vt:lpstr>
      <vt:lpstr>Disposition de titre et de contenu avec graphique</vt:lpstr>
      <vt:lpstr>Disposition de deux contenus avec tableau</vt:lpstr>
      <vt:lpstr>Disposition de titre et de contenu avec graphique SmartArt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2017-04-12T13:59:26Z</dcterms:created>
  <dcterms:modified xsi:type="dcterms:W3CDTF">2017-04-14T11:51:26Z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