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E570-66DF-43EC-BA70-3E7ED50C7C98}" v="39" dt="2022-08-28T07:45:14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FC0E1-F05C-5F9B-6B9A-E5FC3785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030A0-17FC-FCA9-E18E-EC43CA57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09C27-629E-0713-D7AA-6552E36E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D0B55-61CB-C3DB-C6A1-85EE8B20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CD4D9-6F70-DB87-AB97-3C8336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39A5C-D819-DD3B-9F5E-319BB09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6E6938-C5A4-5E87-BF47-793B951C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22F31E-5E3E-9BC5-F4DB-050C9C1C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B929FE-13C6-EA9E-F4CF-AD07C4E1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0C961-D094-E8C4-78FE-6FEA6EA4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2AD3A8-7EBA-B2C8-FA20-0E61DCD3F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E48231-03AB-7D43-D8EA-D5FC4B29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0078D-6B0D-E0B9-A8A4-6C63C072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407E4-7B8D-46DF-C5A8-487CE07A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764D9-2785-FE4E-40EB-25FA1AC3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3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B63FA-2565-1CDC-8CBB-A56737B7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16FF9-2CA9-2A1A-30C4-0ADA252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7E1F18-8DE4-44F4-301A-8B082C78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A6056-4911-376B-6199-76BF24AE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F121C-E98F-3541-D5B0-6737F8F9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6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4D54F-EBC7-C5F6-2460-F61F3B64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44C131-3AE4-C6CE-66CA-A96CA7E4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85683-3633-980F-BD1D-D389697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6B022-4744-3A30-FED4-53F15812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EC991-830F-A7D9-E08C-77A03BB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5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EEEC-D40F-84DD-DED9-6746D2E8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B2E72E-9F9B-1D3C-7B89-C34A4FE4B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920DAE-FAEB-5028-AC56-25AD7702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EC324-FB48-7FF7-7E07-54261D45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CF96C7-9AC1-17B8-085A-0572C6F1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04C769-2741-1251-C454-A997201C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8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CC29A-F9B8-E7B0-B76E-E4F46BB1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64324-1F61-BD00-FBD5-542309011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DA685A-A3E4-3C12-94EC-0DAE65DD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F7C080-A9CD-3795-2B7F-7B5490D08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C4FC85-82D3-920C-7078-82145AC21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6AF4AF-AEBD-F981-089F-6DA8721D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1C57BF-DD14-31A0-5A2B-FAA5F0D4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D144D4-1701-9DFC-B2DB-8CD882CE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8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6D9E4-19E4-06D2-0413-DAA73EA2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30DBF-AA89-A6C1-7388-D9E01F56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217450-AA33-CB55-FC41-FB4196A9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C79216-2F21-E098-C3F8-527BD906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A92D2E-D3B3-01FC-A096-718A916C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EFA674-3099-CA38-BD7A-C33EAE06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82CE6-0FE4-085A-51E2-7121245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37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5E885-6A6A-3FBA-1D36-417E2412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51915-4999-E4A7-9847-AF5667A9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AE8624-4858-DA50-5792-0C84CC24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D03F1-1EEE-1421-DEF4-A452DB33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C16AB4-AFEC-EB55-C2D3-C21ED988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47CE59-9A86-1724-1CA3-693AE136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8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DDC08-F1B9-9F7A-9206-F38EFCEF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A00460-B9F9-C930-F674-15FA24870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5397AF-34FA-5316-A76D-F78CC9328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D0272C-100B-B50C-37E0-BF3A957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BC4DE1-CCD3-949C-5D99-9800FA2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33DF2-FA04-03F8-B325-1F99A4D1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3762DC-D199-432A-F185-0011677E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69DBAE-F6AE-6BE2-F6E4-D9EE36C2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47AF2-3BDE-26EF-397B-A44DC0F78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6224-52BD-48A6-9F2D-79793BC57BF0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A01DC3-B8B7-8919-754E-2A72A4E33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E4899-0EE5-B074-808A-0720BD9F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BF6B-CC3C-42CF-BD3E-20CDF38CE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2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42E0027-A627-0D60-1AC8-51B030F811CC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3036000" y="3429000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8E98A3B-0F4B-FD32-7EB5-911DD9C494C7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/>
          <p:nvPr/>
        </p:nvCxnSpPr>
        <p:spPr>
          <a:xfrm flipH="1">
            <a:off x="2392680" y="3429000"/>
            <a:ext cx="3703320" cy="502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8F44F1-6C63-ACE4-3029-6E5DD73F84EF}"/>
              </a:ext>
            </a:extLst>
          </p:cNvPr>
          <p:cNvSpPr txBox="1"/>
          <p:nvPr/>
        </p:nvSpPr>
        <p:spPr>
          <a:xfrm>
            <a:off x="197407" y="98860"/>
            <a:ext cx="439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SunPersentAtRising</a:t>
            </a:r>
            <a:r>
              <a:rPr kumimoji="1" lang="en-US" altLang="ja-JP" dirty="0"/>
              <a:t>=0%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DC264A3-DADE-CEC0-F1CD-32A627D0B383}"/>
              </a:ext>
            </a:extLst>
          </p:cNvPr>
          <p:cNvGrpSpPr/>
          <p:nvPr/>
        </p:nvGrpSpPr>
        <p:grpSpPr>
          <a:xfrm>
            <a:off x="9899097" y="701667"/>
            <a:ext cx="720000" cy="720000"/>
            <a:chOff x="3036000" y="3429000"/>
            <a:chExt cx="720000" cy="7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04B9565-A1FB-575F-7058-921552ED63DA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3F64B98-180D-1A9F-F989-D9888156D702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40D008-3724-FD39-E736-B132C1E2B0A6}"/>
              </a:ext>
            </a:extLst>
          </p:cNvPr>
          <p:cNvCxnSpPr/>
          <p:nvPr/>
        </p:nvCxnSpPr>
        <p:spPr>
          <a:xfrm>
            <a:off x="10727267" y="681567"/>
            <a:ext cx="0" cy="757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CCA250-AD2F-C159-D0C9-E48EE5445AB0}"/>
              </a:ext>
            </a:extLst>
          </p:cNvPr>
          <p:cNvSpPr txBox="1"/>
          <p:nvPr/>
        </p:nvSpPr>
        <p:spPr>
          <a:xfrm>
            <a:off x="10845800" y="841001"/>
            <a:ext cx="6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2r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2AEF2E-007A-B32A-DE85-A140EE64846C}"/>
              </a:ext>
            </a:extLst>
          </p:cNvPr>
          <p:cNvSpPr txBox="1"/>
          <p:nvPr/>
        </p:nvSpPr>
        <p:spPr>
          <a:xfrm>
            <a:off x="457817" y="737284"/>
            <a:ext cx="503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 PI + </a:t>
            </a:r>
            <a:r>
              <a:rPr lang="en-US" altLang="ja-JP" dirty="0" err="1"/>
              <a:t>Arcsin</a:t>
            </a:r>
            <a:r>
              <a:rPr lang="en-US" altLang="ja-JP" dirty="0"/>
              <a:t>(r)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  <a:p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4D8E01-3CCB-6B4A-36B8-51731AD88B40}"/>
              </a:ext>
            </a:extLst>
          </p:cNvPr>
          <p:cNvSpPr txBox="1"/>
          <p:nvPr/>
        </p:nvSpPr>
        <p:spPr>
          <a:xfrm>
            <a:off x="6192989" y="0"/>
            <a:ext cx="59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6EF9EA-2E34-BCA1-B88B-AEADCC47835F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6AB351-FDFC-C14F-6D0C-B7C8F8142734}"/>
              </a:ext>
            </a:extLst>
          </p:cNvPr>
          <p:cNvSpPr txBox="1"/>
          <p:nvPr/>
        </p:nvSpPr>
        <p:spPr>
          <a:xfrm>
            <a:off x="8374114" y="2993417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225165-611F-2B66-DE7F-A79F0893A1A5}"/>
              </a:ext>
            </a:extLst>
          </p:cNvPr>
          <p:cNvSpPr txBox="1"/>
          <p:nvPr/>
        </p:nvSpPr>
        <p:spPr>
          <a:xfrm>
            <a:off x="6140952" y="803658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81B71C90-5835-EB2D-5CCA-04B145499B4E}"/>
              </a:ext>
            </a:extLst>
          </p:cNvPr>
          <p:cNvSpPr/>
          <p:nvPr/>
        </p:nvSpPr>
        <p:spPr>
          <a:xfrm>
            <a:off x="5534526" y="2885230"/>
            <a:ext cx="1096067" cy="1041877"/>
          </a:xfrm>
          <a:prstGeom prst="arc">
            <a:avLst>
              <a:gd name="adj1" fmla="val 10067110"/>
              <a:gd name="adj2" fmla="val 214288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323ABB-A4C2-D301-B7AC-0BD00B4A0007}"/>
              </a:ext>
            </a:extLst>
          </p:cNvPr>
          <p:cNvSpPr txBox="1"/>
          <p:nvPr/>
        </p:nvSpPr>
        <p:spPr>
          <a:xfrm>
            <a:off x="5560849" y="2559932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5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42E0027-A627-0D60-1AC8-51B030F811CC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3071005" y="2835795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8E98A3B-0F4B-FD32-7EB5-911DD9C494C7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>
            <a:cxnSpLocks/>
          </p:cNvCxnSpPr>
          <p:nvPr/>
        </p:nvCxnSpPr>
        <p:spPr>
          <a:xfrm flipH="1" flipV="1">
            <a:off x="2410668" y="3126469"/>
            <a:ext cx="3685332" cy="302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8F44F1-6C63-ACE4-3029-6E5DD73F84EF}"/>
              </a:ext>
            </a:extLst>
          </p:cNvPr>
          <p:cNvSpPr txBox="1"/>
          <p:nvPr/>
        </p:nvSpPr>
        <p:spPr>
          <a:xfrm>
            <a:off x="197407" y="98860"/>
            <a:ext cx="439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SunPersentAtRising</a:t>
            </a:r>
            <a:r>
              <a:rPr kumimoji="1" lang="en-US" altLang="ja-JP" dirty="0"/>
              <a:t>=n%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DC264A3-DADE-CEC0-F1CD-32A627D0B383}"/>
              </a:ext>
            </a:extLst>
          </p:cNvPr>
          <p:cNvGrpSpPr/>
          <p:nvPr/>
        </p:nvGrpSpPr>
        <p:grpSpPr>
          <a:xfrm>
            <a:off x="9899097" y="701667"/>
            <a:ext cx="720000" cy="720000"/>
            <a:chOff x="3036000" y="3429000"/>
            <a:chExt cx="720000" cy="7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04B9565-A1FB-575F-7058-921552ED63DA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3F64B98-180D-1A9F-F989-D9888156D702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40D008-3724-FD39-E736-B132C1E2B0A6}"/>
              </a:ext>
            </a:extLst>
          </p:cNvPr>
          <p:cNvCxnSpPr/>
          <p:nvPr/>
        </p:nvCxnSpPr>
        <p:spPr>
          <a:xfrm>
            <a:off x="10727267" y="681567"/>
            <a:ext cx="0" cy="757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CCA250-AD2F-C159-D0C9-E48EE5445AB0}"/>
              </a:ext>
            </a:extLst>
          </p:cNvPr>
          <p:cNvSpPr txBox="1"/>
          <p:nvPr/>
        </p:nvSpPr>
        <p:spPr>
          <a:xfrm>
            <a:off x="10845800" y="841001"/>
            <a:ext cx="6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2r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2AEF2E-007A-B32A-DE85-A140EE64846C}"/>
              </a:ext>
            </a:extLst>
          </p:cNvPr>
          <p:cNvSpPr txBox="1"/>
          <p:nvPr/>
        </p:nvSpPr>
        <p:spPr>
          <a:xfrm>
            <a:off x="190899" y="764821"/>
            <a:ext cx="530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 PI + </a:t>
            </a:r>
            <a:r>
              <a:rPr lang="en-US" altLang="ja-JP" dirty="0" err="1"/>
              <a:t>Arcsin</a:t>
            </a:r>
            <a:r>
              <a:rPr lang="en-US" altLang="ja-JP" dirty="0"/>
              <a:t>(r) – 2*</a:t>
            </a:r>
            <a:r>
              <a:rPr lang="en-US" altLang="ja-JP" dirty="0" err="1"/>
              <a:t>Arcsin</a:t>
            </a:r>
            <a:r>
              <a:rPr lang="en-US" altLang="ja-JP" dirty="0"/>
              <a:t>(r)*(n/100)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  <a:p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4D8E01-3CCB-6B4A-36B8-51731AD88B40}"/>
              </a:ext>
            </a:extLst>
          </p:cNvPr>
          <p:cNvSpPr txBox="1"/>
          <p:nvPr/>
        </p:nvSpPr>
        <p:spPr>
          <a:xfrm>
            <a:off x="6192989" y="0"/>
            <a:ext cx="59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6EF9EA-2E34-BCA1-B88B-AEADCC47835F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6AB351-FDFC-C14F-6D0C-B7C8F8142734}"/>
              </a:ext>
            </a:extLst>
          </p:cNvPr>
          <p:cNvSpPr txBox="1"/>
          <p:nvPr/>
        </p:nvSpPr>
        <p:spPr>
          <a:xfrm>
            <a:off x="8374114" y="2993417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225165-611F-2B66-DE7F-A79F0893A1A5}"/>
              </a:ext>
            </a:extLst>
          </p:cNvPr>
          <p:cNvSpPr txBox="1"/>
          <p:nvPr/>
        </p:nvSpPr>
        <p:spPr>
          <a:xfrm>
            <a:off x="6140952" y="803658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81B71C90-5835-EB2D-5CCA-04B145499B4E}"/>
              </a:ext>
            </a:extLst>
          </p:cNvPr>
          <p:cNvSpPr/>
          <p:nvPr/>
        </p:nvSpPr>
        <p:spPr>
          <a:xfrm>
            <a:off x="5534526" y="2885230"/>
            <a:ext cx="1096067" cy="1041877"/>
          </a:xfrm>
          <a:prstGeom prst="arc">
            <a:avLst>
              <a:gd name="adj1" fmla="val 11318587"/>
              <a:gd name="adj2" fmla="val 214288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323ABB-A4C2-D301-B7AC-0BD00B4A0007}"/>
              </a:ext>
            </a:extLst>
          </p:cNvPr>
          <p:cNvSpPr txBox="1"/>
          <p:nvPr/>
        </p:nvSpPr>
        <p:spPr>
          <a:xfrm>
            <a:off x="5560849" y="2559932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4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3036000" y="2708999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>
            <a:cxnSpLocks/>
          </p:cNvCxnSpPr>
          <p:nvPr/>
        </p:nvCxnSpPr>
        <p:spPr>
          <a:xfrm flipH="1" flipV="1">
            <a:off x="2146017" y="2885230"/>
            <a:ext cx="3949983" cy="543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C9ED52-C11F-58E7-C8D3-C408B51F5F2C}"/>
              </a:ext>
            </a:extLst>
          </p:cNvPr>
          <p:cNvSpPr txBox="1"/>
          <p:nvPr/>
        </p:nvSpPr>
        <p:spPr>
          <a:xfrm>
            <a:off x="197407" y="98860"/>
            <a:ext cx="439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SunPersentAtRising</a:t>
            </a:r>
            <a:r>
              <a:rPr kumimoji="1" lang="en-US" altLang="ja-JP" dirty="0"/>
              <a:t>=100%</a:t>
            </a:r>
          </a:p>
          <a:p>
            <a:pPr algn="ctr"/>
            <a:r>
              <a:rPr kumimoji="1" lang="en-US" altLang="ja-JP" dirty="0" err="1"/>
              <a:t>sunPercent</a:t>
            </a:r>
            <a:r>
              <a:rPr kumimoji="1" lang="en-US" altLang="ja-JP" dirty="0"/>
              <a:t>=0%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A5218E1-BFD9-C9FA-D383-DBA4C5B17D05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4870FC-870A-A6DD-9B8E-929BB1CECE7B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BD1D5F-C9A7-B3C5-7C5B-67108CBF10B0}"/>
              </a:ext>
            </a:extLst>
          </p:cNvPr>
          <p:cNvSpPr txBox="1"/>
          <p:nvPr/>
        </p:nvSpPr>
        <p:spPr>
          <a:xfrm>
            <a:off x="6192989" y="0"/>
            <a:ext cx="59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8E46A2-12A9-F226-7C3F-166B41327FBF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F0A860-4314-1441-EAD3-6319F13F598D}"/>
              </a:ext>
            </a:extLst>
          </p:cNvPr>
          <p:cNvSpPr txBox="1"/>
          <p:nvPr/>
        </p:nvSpPr>
        <p:spPr>
          <a:xfrm>
            <a:off x="8374114" y="2993417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E14F08-A315-3C04-163E-EAFDFA8471A8}"/>
              </a:ext>
            </a:extLst>
          </p:cNvPr>
          <p:cNvSpPr txBox="1"/>
          <p:nvPr/>
        </p:nvSpPr>
        <p:spPr>
          <a:xfrm>
            <a:off x="6140952" y="803658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B769564-E312-2435-1D4E-F08D0B059B29}"/>
              </a:ext>
            </a:extLst>
          </p:cNvPr>
          <p:cNvSpPr txBox="1"/>
          <p:nvPr/>
        </p:nvSpPr>
        <p:spPr>
          <a:xfrm>
            <a:off x="540837" y="810660"/>
            <a:ext cx="223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 PI - </a:t>
            </a:r>
            <a:r>
              <a:rPr lang="en-US" altLang="ja-JP" dirty="0" err="1"/>
              <a:t>Arcsin</a:t>
            </a:r>
            <a:r>
              <a:rPr lang="en-US" altLang="ja-JP" dirty="0"/>
              <a:t>(r)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  <a:p>
            <a:endParaRPr kumimoji="1" lang="ja-JP" altLang="en-US" dirty="0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246A6823-5CE2-7B4D-A313-0F76D257CCC8}"/>
              </a:ext>
            </a:extLst>
          </p:cNvPr>
          <p:cNvSpPr/>
          <p:nvPr/>
        </p:nvSpPr>
        <p:spPr>
          <a:xfrm>
            <a:off x="5534526" y="2885230"/>
            <a:ext cx="1096067" cy="1041877"/>
          </a:xfrm>
          <a:prstGeom prst="arc">
            <a:avLst>
              <a:gd name="adj1" fmla="val 11725061"/>
              <a:gd name="adj2" fmla="val 214288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4D7B48-11CF-ED80-ECF0-C01A9B4C2B3F}"/>
              </a:ext>
            </a:extLst>
          </p:cNvPr>
          <p:cNvSpPr txBox="1"/>
          <p:nvPr/>
        </p:nvSpPr>
        <p:spPr>
          <a:xfrm>
            <a:off x="5560849" y="2559932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8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6604850" y="515796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>
            <a:cxnSpLocks/>
          </p:cNvCxnSpPr>
          <p:nvPr/>
        </p:nvCxnSpPr>
        <p:spPr>
          <a:xfrm flipV="1">
            <a:off x="6096000" y="328083"/>
            <a:ext cx="1050536" cy="310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C9ED52-C11F-58E7-C8D3-C408B51F5F2C}"/>
              </a:ext>
            </a:extLst>
          </p:cNvPr>
          <p:cNvSpPr txBox="1"/>
          <p:nvPr/>
        </p:nvSpPr>
        <p:spPr>
          <a:xfrm>
            <a:off x="197407" y="98860"/>
            <a:ext cx="439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sunPercent</a:t>
            </a:r>
            <a:r>
              <a:rPr kumimoji="1" lang="en-US" altLang="ja-JP" dirty="0"/>
              <a:t>=n%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4CC5F2E-6AFD-4C45-56DC-FE974FACBB80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CDDE9D3-DDC4-C907-EF7A-8CA22B16CEB8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E78FC5-0F4E-3569-D0FD-83189A38BA63}"/>
              </a:ext>
            </a:extLst>
          </p:cNvPr>
          <p:cNvSpPr txBox="1"/>
          <p:nvPr/>
        </p:nvSpPr>
        <p:spPr>
          <a:xfrm>
            <a:off x="6192989" y="0"/>
            <a:ext cx="59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51F48-4E54-B77D-4D8B-F7AD260E1EAE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281258-36CA-8330-D8AE-F221E8DA730D}"/>
              </a:ext>
            </a:extLst>
          </p:cNvPr>
          <p:cNvSpPr txBox="1"/>
          <p:nvPr/>
        </p:nvSpPr>
        <p:spPr>
          <a:xfrm>
            <a:off x="8374114" y="2993417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11E859-8FAA-E732-41F5-83C31A096D32}"/>
              </a:ext>
            </a:extLst>
          </p:cNvPr>
          <p:cNvSpPr txBox="1"/>
          <p:nvPr/>
        </p:nvSpPr>
        <p:spPr>
          <a:xfrm>
            <a:off x="600353" y="693000"/>
            <a:ext cx="632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θ=PI - </a:t>
            </a:r>
            <a:r>
              <a:rPr lang="en-US" altLang="ja-JP" dirty="0" err="1"/>
              <a:t>Arcsin</a:t>
            </a:r>
            <a:r>
              <a:rPr lang="en-US" altLang="ja-JP" dirty="0"/>
              <a:t>(r) + (2Arcsin(θ)-PI)*(n/100)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BA43FF30-CAC0-2610-5D7A-6499AB49D858}"/>
              </a:ext>
            </a:extLst>
          </p:cNvPr>
          <p:cNvSpPr/>
          <p:nvPr/>
        </p:nvSpPr>
        <p:spPr>
          <a:xfrm>
            <a:off x="5534526" y="2885230"/>
            <a:ext cx="1096067" cy="1041877"/>
          </a:xfrm>
          <a:prstGeom prst="arc">
            <a:avLst>
              <a:gd name="adj1" fmla="val 17783385"/>
              <a:gd name="adj2" fmla="val 214288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3D1BAA-2918-ECEB-EEF2-51E01E47CE3B}"/>
              </a:ext>
            </a:extLst>
          </p:cNvPr>
          <p:cNvSpPr txBox="1"/>
          <p:nvPr/>
        </p:nvSpPr>
        <p:spPr>
          <a:xfrm>
            <a:off x="6307978" y="2724110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412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8436000" y="2709000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>
            <a:cxnSpLocks/>
          </p:cNvCxnSpPr>
          <p:nvPr/>
        </p:nvCxnSpPr>
        <p:spPr>
          <a:xfrm flipV="1">
            <a:off x="6096000" y="2971800"/>
            <a:ext cx="33840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C9ED52-C11F-58E7-C8D3-C408B51F5F2C}"/>
              </a:ext>
            </a:extLst>
          </p:cNvPr>
          <p:cNvSpPr txBox="1"/>
          <p:nvPr/>
        </p:nvSpPr>
        <p:spPr>
          <a:xfrm>
            <a:off x="197407" y="98860"/>
            <a:ext cx="439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sunPercent</a:t>
            </a:r>
            <a:r>
              <a:rPr kumimoji="1" lang="en-US" altLang="ja-JP" dirty="0"/>
              <a:t>=</a:t>
            </a:r>
            <a:r>
              <a:rPr lang="en-US" altLang="ja-JP" dirty="0"/>
              <a:t>100</a:t>
            </a:r>
            <a:r>
              <a:rPr kumimoji="1" lang="en-US" altLang="ja-JP" dirty="0"/>
              <a:t>%</a:t>
            </a:r>
          </a:p>
          <a:p>
            <a:pPr algn="ctr"/>
            <a:r>
              <a:rPr lang="en-US" altLang="ja-JP" dirty="0" err="1"/>
              <a:t>sunPercentAtSetting</a:t>
            </a:r>
            <a:r>
              <a:rPr lang="en-US" altLang="ja-JP" dirty="0"/>
              <a:t>=0%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02188CD-7DDF-0149-C4EE-2E5437C9F11A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1C071DC-38A9-059D-EB78-88313E579002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DA26C3-901C-F7B0-7EA9-C865391042A9}"/>
              </a:ext>
            </a:extLst>
          </p:cNvPr>
          <p:cNvSpPr txBox="1"/>
          <p:nvPr/>
        </p:nvSpPr>
        <p:spPr>
          <a:xfrm>
            <a:off x="6192989" y="0"/>
            <a:ext cx="59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F439FC-5823-4287-50AA-7435F06E1C04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E060CE-A3A9-BD3A-77AB-198EB1095081}"/>
              </a:ext>
            </a:extLst>
          </p:cNvPr>
          <p:cNvSpPr txBox="1"/>
          <p:nvPr/>
        </p:nvSpPr>
        <p:spPr>
          <a:xfrm>
            <a:off x="6140952" y="803658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EDDCA6-FE12-06DE-88ED-466668CCE410}"/>
              </a:ext>
            </a:extLst>
          </p:cNvPr>
          <p:cNvSpPr txBox="1"/>
          <p:nvPr/>
        </p:nvSpPr>
        <p:spPr>
          <a:xfrm>
            <a:off x="577413" y="1005628"/>
            <a:ext cx="223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 </a:t>
            </a:r>
            <a:r>
              <a:rPr lang="en-US" altLang="ja-JP" dirty="0" err="1"/>
              <a:t>Arcsin</a:t>
            </a:r>
            <a:r>
              <a:rPr lang="en-US" altLang="ja-JP" dirty="0"/>
              <a:t>(r)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  <a:p>
            <a:endParaRPr kumimoji="1" lang="ja-JP" altLang="en-US" dirty="0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C8534393-8BCB-058C-47E1-EC380DF41E45}"/>
              </a:ext>
            </a:extLst>
          </p:cNvPr>
          <p:cNvSpPr/>
          <p:nvPr/>
        </p:nvSpPr>
        <p:spPr>
          <a:xfrm>
            <a:off x="5633300" y="2938170"/>
            <a:ext cx="1096067" cy="1041877"/>
          </a:xfrm>
          <a:prstGeom prst="arc">
            <a:avLst>
              <a:gd name="adj1" fmla="val 20906898"/>
              <a:gd name="adj2" fmla="val 214288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63215-93EF-9E8A-81C7-7161BDF5409B}"/>
              </a:ext>
            </a:extLst>
          </p:cNvPr>
          <p:cNvSpPr txBox="1"/>
          <p:nvPr/>
        </p:nvSpPr>
        <p:spPr>
          <a:xfrm>
            <a:off x="7447746" y="3168563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9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8436000" y="3215564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3606140" cy="222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C9ED52-C11F-58E7-C8D3-C408B51F5F2C}"/>
              </a:ext>
            </a:extLst>
          </p:cNvPr>
          <p:cNvSpPr txBox="1"/>
          <p:nvPr/>
        </p:nvSpPr>
        <p:spPr>
          <a:xfrm>
            <a:off x="197407" y="98860"/>
            <a:ext cx="439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sunPercentAtSetting</a:t>
            </a:r>
            <a:r>
              <a:rPr lang="en-US" altLang="ja-JP" dirty="0"/>
              <a:t>=n%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FD7B22E-D72A-64AC-2938-DFEFAC7772F8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1F282E6-90C7-A5F2-1A0D-6487B526F267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76760F-47CA-33A3-A0BB-B3BA980CD31C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31B171-F2A4-8588-216E-80D20004C90F}"/>
              </a:ext>
            </a:extLst>
          </p:cNvPr>
          <p:cNvSpPr txBox="1"/>
          <p:nvPr/>
        </p:nvSpPr>
        <p:spPr>
          <a:xfrm>
            <a:off x="8374114" y="2993417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D685E6-733A-2963-BB25-7AA6ACD58C34}"/>
              </a:ext>
            </a:extLst>
          </p:cNvPr>
          <p:cNvSpPr txBox="1"/>
          <p:nvPr/>
        </p:nvSpPr>
        <p:spPr>
          <a:xfrm>
            <a:off x="6140952" y="803658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CF593061-2A9A-5DF8-B5DD-8B713F22EFD3}"/>
              </a:ext>
            </a:extLst>
          </p:cNvPr>
          <p:cNvSpPr/>
          <p:nvPr/>
        </p:nvSpPr>
        <p:spPr>
          <a:xfrm>
            <a:off x="5534526" y="2885230"/>
            <a:ext cx="1096067" cy="1041877"/>
          </a:xfrm>
          <a:prstGeom prst="arc">
            <a:avLst>
              <a:gd name="adj1" fmla="val 21447810"/>
              <a:gd name="adj2" fmla="val 6300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2ECC95-EF79-CD4D-7383-F7AE4B53261E}"/>
              </a:ext>
            </a:extLst>
          </p:cNvPr>
          <p:cNvSpPr txBox="1"/>
          <p:nvPr/>
        </p:nvSpPr>
        <p:spPr>
          <a:xfrm>
            <a:off x="6695944" y="3126257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606C54-9F54-AB12-ED0F-35DA5868FC3D}"/>
              </a:ext>
            </a:extLst>
          </p:cNvPr>
          <p:cNvSpPr txBox="1"/>
          <p:nvPr/>
        </p:nvSpPr>
        <p:spPr>
          <a:xfrm>
            <a:off x="907566" y="803658"/>
            <a:ext cx="412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 </a:t>
            </a:r>
            <a:r>
              <a:rPr lang="en-US" altLang="ja-JP" dirty="0" err="1"/>
              <a:t>Arcsin</a:t>
            </a:r>
            <a:r>
              <a:rPr lang="en-US" altLang="ja-JP" dirty="0"/>
              <a:t>(r) -2*</a:t>
            </a:r>
            <a:r>
              <a:rPr lang="en-US" altLang="ja-JP" dirty="0" err="1"/>
              <a:t>Arcsin</a:t>
            </a:r>
            <a:r>
              <a:rPr lang="en-US" altLang="ja-JP" dirty="0"/>
              <a:t>(r)*(n/100)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7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A3B3CE2-589E-EE2E-438C-EA4A678B4338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D43366E-28CE-44E0-801B-F6CE80D519CB}"/>
              </a:ext>
            </a:extLst>
          </p:cNvPr>
          <p:cNvGrpSpPr/>
          <p:nvPr/>
        </p:nvGrpSpPr>
        <p:grpSpPr>
          <a:xfrm>
            <a:off x="8418000" y="3429000"/>
            <a:ext cx="720000" cy="720000"/>
            <a:chOff x="3036000" y="3429000"/>
            <a:chExt cx="720000" cy="72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634EA94-BD37-275D-AF8B-9FF4B690D1F3}"/>
                </a:ext>
              </a:extLst>
            </p:cNvPr>
            <p:cNvSpPr/>
            <p:nvPr/>
          </p:nvSpPr>
          <p:spPr>
            <a:xfrm>
              <a:off x="3036000" y="3429000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38FB67C-0FD2-B401-CE1E-FE61A54ECC5C}"/>
                </a:ext>
              </a:extLst>
            </p:cNvPr>
            <p:cNvSpPr/>
            <p:nvPr/>
          </p:nvSpPr>
          <p:spPr>
            <a:xfrm>
              <a:off x="3360000" y="3753000"/>
              <a:ext cx="72000" cy="72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41CFB6-475E-DA56-B6C8-DC4BE8B8AB7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3649133" cy="4995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C9ED52-C11F-58E7-C8D3-C408B51F5F2C}"/>
              </a:ext>
            </a:extLst>
          </p:cNvPr>
          <p:cNvSpPr txBox="1"/>
          <p:nvPr/>
        </p:nvSpPr>
        <p:spPr>
          <a:xfrm>
            <a:off x="197407" y="98860"/>
            <a:ext cx="439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sunPercentAtSetting</a:t>
            </a:r>
            <a:r>
              <a:rPr lang="en-US" altLang="ja-JP" dirty="0"/>
              <a:t>=100%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FD7B22E-D72A-64AC-2938-DFEFAC7772F8}"/>
              </a:ext>
            </a:extLst>
          </p:cNvPr>
          <p:cNvCxnSpPr>
            <a:cxnSpLocks/>
          </p:cNvCxnSpPr>
          <p:nvPr/>
        </p:nvCxnSpPr>
        <p:spPr>
          <a:xfrm>
            <a:off x="957943" y="3429000"/>
            <a:ext cx="1096191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1F282E6-90C7-A5F2-1A0D-6487B526F267}"/>
              </a:ext>
            </a:extLst>
          </p:cNvPr>
          <p:cNvCxnSpPr>
            <a:cxnSpLocks/>
          </p:cNvCxnSpPr>
          <p:nvPr/>
        </p:nvCxnSpPr>
        <p:spPr>
          <a:xfrm>
            <a:off x="6051049" y="144379"/>
            <a:ext cx="89903" cy="622754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76760F-47CA-33A3-A0BB-B3BA980CD31C}"/>
              </a:ext>
            </a:extLst>
          </p:cNvPr>
          <p:cNvSpPr txBox="1"/>
          <p:nvPr/>
        </p:nvSpPr>
        <p:spPr>
          <a:xfrm>
            <a:off x="11473200" y="2937731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31B171-F2A4-8588-216E-80D20004C90F}"/>
              </a:ext>
            </a:extLst>
          </p:cNvPr>
          <p:cNvSpPr txBox="1"/>
          <p:nvPr/>
        </p:nvSpPr>
        <p:spPr>
          <a:xfrm>
            <a:off x="8374114" y="2993417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D685E6-733A-2963-BB25-7AA6ACD58C34}"/>
              </a:ext>
            </a:extLst>
          </p:cNvPr>
          <p:cNvSpPr txBox="1"/>
          <p:nvPr/>
        </p:nvSpPr>
        <p:spPr>
          <a:xfrm>
            <a:off x="6140952" y="803658"/>
            <a:ext cx="4902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CF593061-2A9A-5DF8-B5DD-8B713F22EFD3}"/>
              </a:ext>
            </a:extLst>
          </p:cNvPr>
          <p:cNvSpPr/>
          <p:nvPr/>
        </p:nvSpPr>
        <p:spPr>
          <a:xfrm>
            <a:off x="5534526" y="2885230"/>
            <a:ext cx="1096067" cy="1041877"/>
          </a:xfrm>
          <a:prstGeom prst="arc">
            <a:avLst>
              <a:gd name="adj1" fmla="val 21447810"/>
              <a:gd name="adj2" fmla="val 6300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2ECC95-EF79-CD4D-7383-F7AE4B53261E}"/>
              </a:ext>
            </a:extLst>
          </p:cNvPr>
          <p:cNvSpPr txBox="1"/>
          <p:nvPr/>
        </p:nvSpPr>
        <p:spPr>
          <a:xfrm>
            <a:off x="7254425" y="3317756"/>
            <a:ext cx="5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θ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606C54-9F54-AB12-ED0F-35DA5868FC3D}"/>
              </a:ext>
            </a:extLst>
          </p:cNvPr>
          <p:cNvSpPr txBox="1"/>
          <p:nvPr/>
        </p:nvSpPr>
        <p:spPr>
          <a:xfrm>
            <a:off x="907567" y="803658"/>
            <a:ext cx="223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θ= -</a:t>
            </a:r>
            <a:r>
              <a:rPr lang="en-US" altLang="ja-JP" dirty="0" err="1"/>
              <a:t>Arcsin</a:t>
            </a:r>
            <a:r>
              <a:rPr lang="en-US" altLang="ja-JP" dirty="0"/>
              <a:t>(r)</a:t>
            </a:r>
          </a:p>
          <a:p>
            <a:r>
              <a:rPr lang="en-US" altLang="ja-JP" dirty="0"/>
              <a:t>x=sin(θ)</a:t>
            </a:r>
          </a:p>
          <a:p>
            <a:r>
              <a:rPr lang="en-US" altLang="ja-JP" dirty="0"/>
              <a:t>y=cos(θ)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82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238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阪口 航輔</dc:creator>
  <cp:lastModifiedBy>阪口 航輔</cp:lastModifiedBy>
  <cp:revision>1</cp:revision>
  <dcterms:created xsi:type="dcterms:W3CDTF">2022-08-28T07:21:11Z</dcterms:created>
  <dcterms:modified xsi:type="dcterms:W3CDTF">2022-08-28T08:25:48Z</dcterms:modified>
</cp:coreProperties>
</file>