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33"/>
        <p:guide pos="3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776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0000" y="3199765"/>
            <a:ext cx="9681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Dart中的库 自定义库 系统库 第三方库</a:t>
            </a:r>
            <a:endParaRPr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69963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95" y="1325880"/>
            <a:ext cx="5341620" cy="1000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198</cp:revision>
  <dcterms:created xsi:type="dcterms:W3CDTF">2016-03-07T08:26:00Z</dcterms:created>
  <dcterms:modified xsi:type="dcterms:W3CDTF">2019-05-17T04:22:14Z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