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69" r:id="rId3"/>
    <p:sldId id="273" r:id="rId4"/>
    <p:sldId id="274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rxo González" initials="XG" lastIdx="2" clrIdx="0">
    <p:extLst>
      <p:ext uri="{19B8F6BF-5375-455C-9EA6-DF929625EA0E}">
        <p15:presenceInfo xmlns:p15="http://schemas.microsoft.com/office/powerpoint/2012/main" userId="abff6a68a15968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4" d="100"/>
          <a:sy n="74" d="100"/>
        </p:scale>
        <p:origin x="139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77E213-FE06-4FE3-910D-410AC604F5E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5E75419-4571-464D-B960-6143D85D886B}">
      <dgm:prSet phldrT="[Texto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s-ES" dirty="0"/>
            <a:t>Persona</a:t>
          </a:r>
        </a:p>
      </dgm:t>
    </dgm:pt>
    <dgm:pt modelId="{626F4A59-1888-4049-8BB7-65813B9D5C71}" type="parTrans" cxnId="{580774E3-93DB-4E9A-A7B8-4AB0A6EE375E}">
      <dgm:prSet/>
      <dgm:spPr/>
      <dgm:t>
        <a:bodyPr/>
        <a:lstStyle/>
        <a:p>
          <a:endParaRPr lang="es-ES"/>
        </a:p>
      </dgm:t>
    </dgm:pt>
    <dgm:pt modelId="{784157FD-DDCB-4F11-9F2D-DC02E941875B}" type="sibTrans" cxnId="{580774E3-93DB-4E9A-A7B8-4AB0A6EE375E}">
      <dgm:prSet/>
      <dgm:spPr/>
      <dgm:t>
        <a:bodyPr/>
        <a:lstStyle/>
        <a:p>
          <a:endParaRPr lang="es-ES"/>
        </a:p>
      </dgm:t>
    </dgm:pt>
    <dgm:pt modelId="{782BD9F7-F080-430F-AB2D-EBCAADE9BCA1}">
      <dgm:prSet phldrT="[Texto]"/>
      <dgm:spPr/>
      <dgm:t>
        <a:bodyPr/>
        <a:lstStyle/>
        <a:p>
          <a:r>
            <a:rPr lang="es-ES" dirty="0"/>
            <a:t>Empleado</a:t>
          </a:r>
        </a:p>
      </dgm:t>
    </dgm:pt>
    <dgm:pt modelId="{A5262EE3-FFDA-4A80-B9D4-51CC48C6D111}" type="parTrans" cxnId="{DC64CB5A-C9CC-4086-B54E-99D66B3B52BF}">
      <dgm:prSet/>
      <dgm:spPr/>
      <dgm:t>
        <a:bodyPr/>
        <a:lstStyle/>
        <a:p>
          <a:endParaRPr lang="es-ES"/>
        </a:p>
      </dgm:t>
    </dgm:pt>
    <dgm:pt modelId="{D91C9744-4FF2-439B-BD19-3B42985AC7AF}" type="sibTrans" cxnId="{DC64CB5A-C9CC-4086-B54E-99D66B3B52BF}">
      <dgm:prSet/>
      <dgm:spPr/>
      <dgm:t>
        <a:bodyPr/>
        <a:lstStyle/>
        <a:p>
          <a:endParaRPr lang="es-ES"/>
        </a:p>
      </dgm:t>
    </dgm:pt>
    <dgm:pt modelId="{A1705E73-D22D-4E50-9964-185F0353DC7A}">
      <dgm:prSet/>
      <dgm:spPr/>
      <dgm:t>
        <a:bodyPr/>
        <a:lstStyle/>
        <a:p>
          <a:r>
            <a:rPr lang="es-ES" dirty="0"/>
            <a:t>Alumno</a:t>
          </a:r>
        </a:p>
      </dgm:t>
    </dgm:pt>
    <dgm:pt modelId="{D1209CDB-0BE9-40AE-B324-14128D4189BC}" type="parTrans" cxnId="{9FFB6511-5E4A-494C-8F75-5D27202B21C4}">
      <dgm:prSet/>
      <dgm:spPr/>
      <dgm:t>
        <a:bodyPr/>
        <a:lstStyle/>
        <a:p>
          <a:endParaRPr lang="es-ES"/>
        </a:p>
      </dgm:t>
    </dgm:pt>
    <dgm:pt modelId="{8A86F4FD-2F1A-46F8-A877-60D524850929}" type="sibTrans" cxnId="{9FFB6511-5E4A-494C-8F75-5D27202B21C4}">
      <dgm:prSet/>
      <dgm:spPr/>
      <dgm:t>
        <a:bodyPr/>
        <a:lstStyle/>
        <a:p>
          <a:endParaRPr lang="es-ES"/>
        </a:p>
      </dgm:t>
    </dgm:pt>
    <dgm:pt modelId="{0F4C92C0-0AEC-4CC8-A18E-23845DD2B2C0}" type="pres">
      <dgm:prSet presAssocID="{1677E213-FE06-4FE3-910D-410AC604F5E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4862086-9AC5-4161-8F78-B79C875DA8B4}" type="pres">
      <dgm:prSet presAssocID="{25E75419-4571-464D-B960-6143D85D886B}" presName="hierRoot1" presStyleCnt="0"/>
      <dgm:spPr/>
    </dgm:pt>
    <dgm:pt modelId="{69F472E2-9AD1-4CAC-952D-A05A82E95DA3}" type="pres">
      <dgm:prSet presAssocID="{25E75419-4571-464D-B960-6143D85D886B}" presName="composite" presStyleCnt="0"/>
      <dgm:spPr/>
    </dgm:pt>
    <dgm:pt modelId="{60A8C372-B474-41C3-A614-0DA1EF2416DE}" type="pres">
      <dgm:prSet presAssocID="{25E75419-4571-464D-B960-6143D85D886B}" presName="background" presStyleLbl="node0" presStyleIdx="0" presStyleCn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</dgm:pt>
    <dgm:pt modelId="{90FD4E11-3054-43C4-97C7-B300B4BF4A19}" type="pres">
      <dgm:prSet presAssocID="{25E75419-4571-464D-B960-6143D85D886B}" presName="text" presStyleLbl="fgAcc0" presStyleIdx="0" presStyleCnt="1">
        <dgm:presLayoutVars>
          <dgm:chPref val="3"/>
        </dgm:presLayoutVars>
      </dgm:prSet>
      <dgm:spPr/>
    </dgm:pt>
    <dgm:pt modelId="{F5EB466D-0C0A-4AB8-AAC8-DC4D3BE316D1}" type="pres">
      <dgm:prSet presAssocID="{25E75419-4571-464D-B960-6143D85D886B}" presName="hierChild2" presStyleCnt="0"/>
      <dgm:spPr/>
    </dgm:pt>
    <dgm:pt modelId="{257AD3E7-0059-404B-8713-1C91D3E53575}" type="pres">
      <dgm:prSet presAssocID="{A5262EE3-FFDA-4A80-B9D4-51CC48C6D111}" presName="Name10" presStyleLbl="parChTrans1D2" presStyleIdx="0" presStyleCnt="2"/>
      <dgm:spPr/>
    </dgm:pt>
    <dgm:pt modelId="{64D8B668-17E2-4509-9F8F-99BD6B96A3EA}" type="pres">
      <dgm:prSet presAssocID="{782BD9F7-F080-430F-AB2D-EBCAADE9BCA1}" presName="hierRoot2" presStyleCnt="0"/>
      <dgm:spPr/>
    </dgm:pt>
    <dgm:pt modelId="{DBEE859B-DEE9-4030-8905-1595D7492492}" type="pres">
      <dgm:prSet presAssocID="{782BD9F7-F080-430F-AB2D-EBCAADE9BCA1}" presName="composite2" presStyleCnt="0"/>
      <dgm:spPr/>
    </dgm:pt>
    <dgm:pt modelId="{5CA8A525-16DB-4F9B-A611-C39356F97077}" type="pres">
      <dgm:prSet presAssocID="{782BD9F7-F080-430F-AB2D-EBCAADE9BCA1}" presName="background2" presStyleLbl="node2" presStyleIdx="0" presStyleCnt="2"/>
      <dgm:spPr/>
    </dgm:pt>
    <dgm:pt modelId="{EF813062-59B9-4752-9A1A-2A3A206E6B96}" type="pres">
      <dgm:prSet presAssocID="{782BD9F7-F080-430F-AB2D-EBCAADE9BCA1}" presName="text2" presStyleLbl="fgAcc2" presStyleIdx="0" presStyleCnt="2">
        <dgm:presLayoutVars>
          <dgm:chPref val="3"/>
        </dgm:presLayoutVars>
      </dgm:prSet>
      <dgm:spPr/>
    </dgm:pt>
    <dgm:pt modelId="{0A1C0B23-3B54-47A0-AE2E-56F8C3C87FCE}" type="pres">
      <dgm:prSet presAssocID="{782BD9F7-F080-430F-AB2D-EBCAADE9BCA1}" presName="hierChild3" presStyleCnt="0"/>
      <dgm:spPr/>
    </dgm:pt>
    <dgm:pt modelId="{A29CA299-65C0-403A-AADA-671903D26596}" type="pres">
      <dgm:prSet presAssocID="{D1209CDB-0BE9-40AE-B324-14128D4189BC}" presName="Name10" presStyleLbl="parChTrans1D2" presStyleIdx="1" presStyleCnt="2"/>
      <dgm:spPr/>
    </dgm:pt>
    <dgm:pt modelId="{49882ED6-CF25-426C-A836-995AF29EEC39}" type="pres">
      <dgm:prSet presAssocID="{A1705E73-D22D-4E50-9964-185F0353DC7A}" presName="hierRoot2" presStyleCnt="0"/>
      <dgm:spPr/>
    </dgm:pt>
    <dgm:pt modelId="{C0B0469A-1C14-41CA-A291-BDFA87191998}" type="pres">
      <dgm:prSet presAssocID="{A1705E73-D22D-4E50-9964-185F0353DC7A}" presName="composite2" presStyleCnt="0"/>
      <dgm:spPr/>
    </dgm:pt>
    <dgm:pt modelId="{631BEFC4-0DF4-4704-BA6A-BBB67FBF548E}" type="pres">
      <dgm:prSet presAssocID="{A1705E73-D22D-4E50-9964-185F0353DC7A}" presName="background2" presStyleLbl="node2" presStyleIdx="1" presStyleCnt="2"/>
      <dgm:spPr/>
    </dgm:pt>
    <dgm:pt modelId="{7A884457-6592-4629-BB19-4DCC80812CD8}" type="pres">
      <dgm:prSet presAssocID="{A1705E73-D22D-4E50-9964-185F0353DC7A}" presName="text2" presStyleLbl="fgAcc2" presStyleIdx="1" presStyleCnt="2">
        <dgm:presLayoutVars>
          <dgm:chPref val="3"/>
        </dgm:presLayoutVars>
      </dgm:prSet>
      <dgm:spPr/>
    </dgm:pt>
    <dgm:pt modelId="{AB4FD4DB-44F7-4201-8D45-F72123ACCE9A}" type="pres">
      <dgm:prSet presAssocID="{A1705E73-D22D-4E50-9964-185F0353DC7A}" presName="hierChild3" presStyleCnt="0"/>
      <dgm:spPr/>
    </dgm:pt>
  </dgm:ptLst>
  <dgm:cxnLst>
    <dgm:cxn modelId="{9FFB6511-5E4A-494C-8F75-5D27202B21C4}" srcId="{25E75419-4571-464D-B960-6143D85D886B}" destId="{A1705E73-D22D-4E50-9964-185F0353DC7A}" srcOrd="1" destOrd="0" parTransId="{D1209CDB-0BE9-40AE-B324-14128D4189BC}" sibTransId="{8A86F4FD-2F1A-46F8-A877-60D524850929}"/>
    <dgm:cxn modelId="{C71E6D25-2995-47FC-80E3-843E99EE63D6}" type="presOf" srcId="{25E75419-4571-464D-B960-6143D85D886B}" destId="{90FD4E11-3054-43C4-97C7-B300B4BF4A19}" srcOrd="0" destOrd="0" presId="urn:microsoft.com/office/officeart/2005/8/layout/hierarchy1"/>
    <dgm:cxn modelId="{9CED6F70-C418-4B7B-8ACD-17419DB98E99}" type="presOf" srcId="{782BD9F7-F080-430F-AB2D-EBCAADE9BCA1}" destId="{EF813062-59B9-4752-9A1A-2A3A206E6B96}" srcOrd="0" destOrd="0" presId="urn:microsoft.com/office/officeart/2005/8/layout/hierarchy1"/>
    <dgm:cxn modelId="{DC64CB5A-C9CC-4086-B54E-99D66B3B52BF}" srcId="{25E75419-4571-464D-B960-6143D85D886B}" destId="{782BD9F7-F080-430F-AB2D-EBCAADE9BCA1}" srcOrd="0" destOrd="0" parTransId="{A5262EE3-FFDA-4A80-B9D4-51CC48C6D111}" sibTransId="{D91C9744-4FF2-439B-BD19-3B42985AC7AF}"/>
    <dgm:cxn modelId="{E67F4EA3-18F6-4AEE-9EAC-12B6A8759B3D}" type="presOf" srcId="{1677E213-FE06-4FE3-910D-410AC604F5E5}" destId="{0F4C92C0-0AEC-4CC8-A18E-23845DD2B2C0}" srcOrd="0" destOrd="0" presId="urn:microsoft.com/office/officeart/2005/8/layout/hierarchy1"/>
    <dgm:cxn modelId="{974A27A9-CBD6-4636-BEA7-23D9A4155A34}" type="presOf" srcId="{A5262EE3-FFDA-4A80-B9D4-51CC48C6D111}" destId="{257AD3E7-0059-404B-8713-1C91D3E53575}" srcOrd="0" destOrd="0" presId="urn:microsoft.com/office/officeart/2005/8/layout/hierarchy1"/>
    <dgm:cxn modelId="{84A0ECE0-1B92-4D5D-9DDB-6B52D52B8285}" type="presOf" srcId="{A1705E73-D22D-4E50-9964-185F0353DC7A}" destId="{7A884457-6592-4629-BB19-4DCC80812CD8}" srcOrd="0" destOrd="0" presId="urn:microsoft.com/office/officeart/2005/8/layout/hierarchy1"/>
    <dgm:cxn modelId="{580774E3-93DB-4E9A-A7B8-4AB0A6EE375E}" srcId="{1677E213-FE06-4FE3-910D-410AC604F5E5}" destId="{25E75419-4571-464D-B960-6143D85D886B}" srcOrd="0" destOrd="0" parTransId="{626F4A59-1888-4049-8BB7-65813B9D5C71}" sibTransId="{784157FD-DDCB-4F11-9F2D-DC02E941875B}"/>
    <dgm:cxn modelId="{ED236EEB-8045-4B75-8D72-278383010D1C}" type="presOf" srcId="{D1209CDB-0BE9-40AE-B324-14128D4189BC}" destId="{A29CA299-65C0-403A-AADA-671903D26596}" srcOrd="0" destOrd="0" presId="urn:microsoft.com/office/officeart/2005/8/layout/hierarchy1"/>
    <dgm:cxn modelId="{844D68C9-847A-4ECC-A9CA-FCAF0A7ADD65}" type="presParOf" srcId="{0F4C92C0-0AEC-4CC8-A18E-23845DD2B2C0}" destId="{C4862086-9AC5-4161-8F78-B79C875DA8B4}" srcOrd="0" destOrd="0" presId="urn:microsoft.com/office/officeart/2005/8/layout/hierarchy1"/>
    <dgm:cxn modelId="{705AC35B-7FD8-4660-9B3C-F8C511854031}" type="presParOf" srcId="{C4862086-9AC5-4161-8F78-B79C875DA8B4}" destId="{69F472E2-9AD1-4CAC-952D-A05A82E95DA3}" srcOrd="0" destOrd="0" presId="urn:microsoft.com/office/officeart/2005/8/layout/hierarchy1"/>
    <dgm:cxn modelId="{496261CD-6061-4983-BF07-A01CA1FF2BEC}" type="presParOf" srcId="{69F472E2-9AD1-4CAC-952D-A05A82E95DA3}" destId="{60A8C372-B474-41C3-A614-0DA1EF2416DE}" srcOrd="0" destOrd="0" presId="urn:microsoft.com/office/officeart/2005/8/layout/hierarchy1"/>
    <dgm:cxn modelId="{0E1A011E-7436-45A4-89E1-56F5BA7DB0C7}" type="presParOf" srcId="{69F472E2-9AD1-4CAC-952D-A05A82E95DA3}" destId="{90FD4E11-3054-43C4-97C7-B300B4BF4A19}" srcOrd="1" destOrd="0" presId="urn:microsoft.com/office/officeart/2005/8/layout/hierarchy1"/>
    <dgm:cxn modelId="{F04261EB-710A-44CF-B169-A4F42B138FE6}" type="presParOf" srcId="{C4862086-9AC5-4161-8F78-B79C875DA8B4}" destId="{F5EB466D-0C0A-4AB8-AAC8-DC4D3BE316D1}" srcOrd="1" destOrd="0" presId="urn:microsoft.com/office/officeart/2005/8/layout/hierarchy1"/>
    <dgm:cxn modelId="{33EAD464-2D04-4628-819E-28F1B2DB5A23}" type="presParOf" srcId="{F5EB466D-0C0A-4AB8-AAC8-DC4D3BE316D1}" destId="{257AD3E7-0059-404B-8713-1C91D3E53575}" srcOrd="0" destOrd="0" presId="urn:microsoft.com/office/officeart/2005/8/layout/hierarchy1"/>
    <dgm:cxn modelId="{EF5F72D8-7BA2-49A5-B396-6096D7901E5A}" type="presParOf" srcId="{F5EB466D-0C0A-4AB8-AAC8-DC4D3BE316D1}" destId="{64D8B668-17E2-4509-9F8F-99BD6B96A3EA}" srcOrd="1" destOrd="0" presId="urn:microsoft.com/office/officeart/2005/8/layout/hierarchy1"/>
    <dgm:cxn modelId="{4AF1D1DA-A94C-499E-854B-4C93BA5A6753}" type="presParOf" srcId="{64D8B668-17E2-4509-9F8F-99BD6B96A3EA}" destId="{DBEE859B-DEE9-4030-8905-1595D7492492}" srcOrd="0" destOrd="0" presId="urn:microsoft.com/office/officeart/2005/8/layout/hierarchy1"/>
    <dgm:cxn modelId="{A1CD602F-1FF7-432F-9820-2BA32269FC5B}" type="presParOf" srcId="{DBEE859B-DEE9-4030-8905-1595D7492492}" destId="{5CA8A525-16DB-4F9B-A611-C39356F97077}" srcOrd="0" destOrd="0" presId="urn:microsoft.com/office/officeart/2005/8/layout/hierarchy1"/>
    <dgm:cxn modelId="{A2406A36-B227-4EEB-8C8A-F3D3AE67AA0E}" type="presParOf" srcId="{DBEE859B-DEE9-4030-8905-1595D7492492}" destId="{EF813062-59B9-4752-9A1A-2A3A206E6B96}" srcOrd="1" destOrd="0" presId="urn:microsoft.com/office/officeart/2005/8/layout/hierarchy1"/>
    <dgm:cxn modelId="{C3EE4174-E52E-415A-AEC4-6469ED8B76A1}" type="presParOf" srcId="{64D8B668-17E2-4509-9F8F-99BD6B96A3EA}" destId="{0A1C0B23-3B54-47A0-AE2E-56F8C3C87FCE}" srcOrd="1" destOrd="0" presId="urn:microsoft.com/office/officeart/2005/8/layout/hierarchy1"/>
    <dgm:cxn modelId="{A8244803-0667-4399-B8C9-F72311B837A5}" type="presParOf" srcId="{F5EB466D-0C0A-4AB8-AAC8-DC4D3BE316D1}" destId="{A29CA299-65C0-403A-AADA-671903D26596}" srcOrd="2" destOrd="0" presId="urn:microsoft.com/office/officeart/2005/8/layout/hierarchy1"/>
    <dgm:cxn modelId="{4BD9BDB4-0ABC-415A-ABE3-17FAC27DEA2A}" type="presParOf" srcId="{F5EB466D-0C0A-4AB8-AAC8-DC4D3BE316D1}" destId="{49882ED6-CF25-426C-A836-995AF29EEC39}" srcOrd="3" destOrd="0" presId="urn:microsoft.com/office/officeart/2005/8/layout/hierarchy1"/>
    <dgm:cxn modelId="{6C972A50-97AC-4F81-B911-7CDC0ACF4A4F}" type="presParOf" srcId="{49882ED6-CF25-426C-A836-995AF29EEC39}" destId="{C0B0469A-1C14-41CA-A291-BDFA87191998}" srcOrd="0" destOrd="0" presId="urn:microsoft.com/office/officeart/2005/8/layout/hierarchy1"/>
    <dgm:cxn modelId="{72041CC7-30E5-4C19-B297-6FA8A0224283}" type="presParOf" srcId="{C0B0469A-1C14-41CA-A291-BDFA87191998}" destId="{631BEFC4-0DF4-4704-BA6A-BBB67FBF548E}" srcOrd="0" destOrd="0" presId="urn:microsoft.com/office/officeart/2005/8/layout/hierarchy1"/>
    <dgm:cxn modelId="{15CF3043-5B66-468C-9A3E-92B47DAD1870}" type="presParOf" srcId="{C0B0469A-1C14-41CA-A291-BDFA87191998}" destId="{7A884457-6592-4629-BB19-4DCC80812CD8}" srcOrd="1" destOrd="0" presId="urn:microsoft.com/office/officeart/2005/8/layout/hierarchy1"/>
    <dgm:cxn modelId="{C02754CF-97CA-4A31-A0EC-BF45D13EC64F}" type="presParOf" srcId="{49882ED6-CF25-426C-A836-995AF29EEC39}" destId="{AB4FD4DB-44F7-4201-8D45-F72123ACCE9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77E213-FE06-4FE3-910D-410AC604F5E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5E75419-4571-464D-B960-6143D85D886B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r>
            <a:rPr lang="es-ES" dirty="0" err="1"/>
            <a:t>Abstract</a:t>
          </a:r>
          <a:r>
            <a:rPr lang="es-ES" dirty="0"/>
            <a:t> Auto</a:t>
          </a:r>
        </a:p>
      </dgm:t>
    </dgm:pt>
    <dgm:pt modelId="{626F4A59-1888-4049-8BB7-65813B9D5C71}" type="parTrans" cxnId="{580774E3-93DB-4E9A-A7B8-4AB0A6EE375E}">
      <dgm:prSet/>
      <dgm:spPr/>
      <dgm:t>
        <a:bodyPr/>
        <a:lstStyle/>
        <a:p>
          <a:endParaRPr lang="es-ES"/>
        </a:p>
      </dgm:t>
    </dgm:pt>
    <dgm:pt modelId="{784157FD-DDCB-4F11-9F2D-DC02E941875B}" type="sibTrans" cxnId="{580774E3-93DB-4E9A-A7B8-4AB0A6EE375E}">
      <dgm:prSet/>
      <dgm:spPr/>
      <dgm:t>
        <a:bodyPr/>
        <a:lstStyle/>
        <a:p>
          <a:endParaRPr lang="es-ES"/>
        </a:p>
      </dgm:t>
    </dgm:pt>
    <dgm:pt modelId="{782BD9F7-F080-430F-AB2D-EBCAADE9BCA1}">
      <dgm:prSet phldrT="[Texto]"/>
      <dgm:spPr/>
      <dgm:t>
        <a:bodyPr/>
        <a:lstStyle/>
        <a:p>
          <a:r>
            <a:rPr lang="es-ES" dirty="0" err="1"/>
            <a:t>AutoGasolina</a:t>
          </a:r>
          <a:endParaRPr lang="es-ES" dirty="0"/>
        </a:p>
      </dgm:t>
    </dgm:pt>
    <dgm:pt modelId="{A5262EE3-FFDA-4A80-B9D4-51CC48C6D111}" type="parTrans" cxnId="{DC64CB5A-C9CC-4086-B54E-99D66B3B52BF}">
      <dgm:prSet/>
      <dgm:spPr/>
      <dgm:t>
        <a:bodyPr/>
        <a:lstStyle/>
        <a:p>
          <a:endParaRPr lang="es-ES"/>
        </a:p>
      </dgm:t>
    </dgm:pt>
    <dgm:pt modelId="{D91C9744-4FF2-439B-BD19-3B42985AC7AF}" type="sibTrans" cxnId="{DC64CB5A-C9CC-4086-B54E-99D66B3B52BF}">
      <dgm:prSet/>
      <dgm:spPr/>
      <dgm:t>
        <a:bodyPr/>
        <a:lstStyle/>
        <a:p>
          <a:endParaRPr lang="es-ES"/>
        </a:p>
      </dgm:t>
    </dgm:pt>
    <dgm:pt modelId="{A1705E73-D22D-4E50-9964-185F0353DC7A}">
      <dgm:prSet/>
      <dgm:spPr/>
      <dgm:t>
        <a:bodyPr/>
        <a:lstStyle/>
        <a:p>
          <a:r>
            <a:rPr lang="es-ES" dirty="0" err="1"/>
            <a:t>AutoDiesel</a:t>
          </a:r>
          <a:endParaRPr lang="es-ES" dirty="0"/>
        </a:p>
      </dgm:t>
    </dgm:pt>
    <dgm:pt modelId="{D1209CDB-0BE9-40AE-B324-14128D4189BC}" type="parTrans" cxnId="{9FFB6511-5E4A-494C-8F75-5D27202B21C4}">
      <dgm:prSet/>
      <dgm:spPr/>
      <dgm:t>
        <a:bodyPr/>
        <a:lstStyle/>
        <a:p>
          <a:endParaRPr lang="es-ES"/>
        </a:p>
      </dgm:t>
    </dgm:pt>
    <dgm:pt modelId="{8A86F4FD-2F1A-46F8-A877-60D524850929}" type="sibTrans" cxnId="{9FFB6511-5E4A-494C-8F75-5D27202B21C4}">
      <dgm:prSet/>
      <dgm:spPr/>
      <dgm:t>
        <a:bodyPr/>
        <a:lstStyle/>
        <a:p>
          <a:endParaRPr lang="es-ES"/>
        </a:p>
      </dgm:t>
    </dgm:pt>
    <dgm:pt modelId="{0F4C92C0-0AEC-4CC8-A18E-23845DD2B2C0}" type="pres">
      <dgm:prSet presAssocID="{1677E213-FE06-4FE3-910D-410AC604F5E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4862086-9AC5-4161-8F78-B79C875DA8B4}" type="pres">
      <dgm:prSet presAssocID="{25E75419-4571-464D-B960-6143D85D886B}" presName="hierRoot1" presStyleCnt="0"/>
      <dgm:spPr/>
    </dgm:pt>
    <dgm:pt modelId="{69F472E2-9AD1-4CAC-952D-A05A82E95DA3}" type="pres">
      <dgm:prSet presAssocID="{25E75419-4571-464D-B960-6143D85D886B}" presName="composite" presStyleCnt="0"/>
      <dgm:spPr/>
    </dgm:pt>
    <dgm:pt modelId="{60A8C372-B474-41C3-A614-0DA1EF2416DE}" type="pres">
      <dgm:prSet presAssocID="{25E75419-4571-464D-B960-6143D85D886B}" presName="background" presStyleLbl="node0" presStyleIdx="0" presStyleCn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</dgm:pt>
    <dgm:pt modelId="{90FD4E11-3054-43C4-97C7-B300B4BF4A19}" type="pres">
      <dgm:prSet presAssocID="{25E75419-4571-464D-B960-6143D85D886B}" presName="text" presStyleLbl="fgAcc0" presStyleIdx="0" presStyleCnt="1" custScaleX="184307">
        <dgm:presLayoutVars>
          <dgm:chPref val="3"/>
        </dgm:presLayoutVars>
      </dgm:prSet>
      <dgm:spPr/>
    </dgm:pt>
    <dgm:pt modelId="{F5EB466D-0C0A-4AB8-AAC8-DC4D3BE316D1}" type="pres">
      <dgm:prSet presAssocID="{25E75419-4571-464D-B960-6143D85D886B}" presName="hierChild2" presStyleCnt="0"/>
      <dgm:spPr/>
    </dgm:pt>
    <dgm:pt modelId="{257AD3E7-0059-404B-8713-1C91D3E53575}" type="pres">
      <dgm:prSet presAssocID="{A5262EE3-FFDA-4A80-B9D4-51CC48C6D111}" presName="Name10" presStyleLbl="parChTrans1D2" presStyleIdx="0" presStyleCnt="2"/>
      <dgm:spPr/>
    </dgm:pt>
    <dgm:pt modelId="{64D8B668-17E2-4509-9F8F-99BD6B96A3EA}" type="pres">
      <dgm:prSet presAssocID="{782BD9F7-F080-430F-AB2D-EBCAADE9BCA1}" presName="hierRoot2" presStyleCnt="0"/>
      <dgm:spPr/>
    </dgm:pt>
    <dgm:pt modelId="{DBEE859B-DEE9-4030-8905-1595D7492492}" type="pres">
      <dgm:prSet presAssocID="{782BD9F7-F080-430F-AB2D-EBCAADE9BCA1}" presName="composite2" presStyleCnt="0"/>
      <dgm:spPr/>
    </dgm:pt>
    <dgm:pt modelId="{5CA8A525-16DB-4F9B-A611-C39356F97077}" type="pres">
      <dgm:prSet presAssocID="{782BD9F7-F080-430F-AB2D-EBCAADE9BCA1}" presName="background2" presStyleLbl="node2" presStyleIdx="0" presStyleCnt="2"/>
      <dgm:spPr/>
    </dgm:pt>
    <dgm:pt modelId="{EF813062-59B9-4752-9A1A-2A3A206E6B96}" type="pres">
      <dgm:prSet presAssocID="{782BD9F7-F080-430F-AB2D-EBCAADE9BCA1}" presName="text2" presStyleLbl="fgAcc2" presStyleIdx="0" presStyleCnt="2">
        <dgm:presLayoutVars>
          <dgm:chPref val="3"/>
        </dgm:presLayoutVars>
      </dgm:prSet>
      <dgm:spPr/>
    </dgm:pt>
    <dgm:pt modelId="{0A1C0B23-3B54-47A0-AE2E-56F8C3C87FCE}" type="pres">
      <dgm:prSet presAssocID="{782BD9F7-F080-430F-AB2D-EBCAADE9BCA1}" presName="hierChild3" presStyleCnt="0"/>
      <dgm:spPr/>
    </dgm:pt>
    <dgm:pt modelId="{A29CA299-65C0-403A-AADA-671903D26596}" type="pres">
      <dgm:prSet presAssocID="{D1209CDB-0BE9-40AE-B324-14128D4189BC}" presName="Name10" presStyleLbl="parChTrans1D2" presStyleIdx="1" presStyleCnt="2"/>
      <dgm:spPr/>
    </dgm:pt>
    <dgm:pt modelId="{49882ED6-CF25-426C-A836-995AF29EEC39}" type="pres">
      <dgm:prSet presAssocID="{A1705E73-D22D-4E50-9964-185F0353DC7A}" presName="hierRoot2" presStyleCnt="0"/>
      <dgm:spPr/>
    </dgm:pt>
    <dgm:pt modelId="{C0B0469A-1C14-41CA-A291-BDFA87191998}" type="pres">
      <dgm:prSet presAssocID="{A1705E73-D22D-4E50-9964-185F0353DC7A}" presName="composite2" presStyleCnt="0"/>
      <dgm:spPr/>
    </dgm:pt>
    <dgm:pt modelId="{631BEFC4-0DF4-4704-BA6A-BBB67FBF548E}" type="pres">
      <dgm:prSet presAssocID="{A1705E73-D22D-4E50-9964-185F0353DC7A}" presName="background2" presStyleLbl="node2" presStyleIdx="1" presStyleCnt="2"/>
      <dgm:spPr/>
    </dgm:pt>
    <dgm:pt modelId="{7A884457-6592-4629-BB19-4DCC80812CD8}" type="pres">
      <dgm:prSet presAssocID="{A1705E73-D22D-4E50-9964-185F0353DC7A}" presName="text2" presStyleLbl="fgAcc2" presStyleIdx="1" presStyleCnt="2">
        <dgm:presLayoutVars>
          <dgm:chPref val="3"/>
        </dgm:presLayoutVars>
      </dgm:prSet>
      <dgm:spPr/>
    </dgm:pt>
    <dgm:pt modelId="{AB4FD4DB-44F7-4201-8D45-F72123ACCE9A}" type="pres">
      <dgm:prSet presAssocID="{A1705E73-D22D-4E50-9964-185F0353DC7A}" presName="hierChild3" presStyleCnt="0"/>
      <dgm:spPr/>
    </dgm:pt>
  </dgm:ptLst>
  <dgm:cxnLst>
    <dgm:cxn modelId="{9FFB6511-5E4A-494C-8F75-5D27202B21C4}" srcId="{25E75419-4571-464D-B960-6143D85D886B}" destId="{A1705E73-D22D-4E50-9964-185F0353DC7A}" srcOrd="1" destOrd="0" parTransId="{D1209CDB-0BE9-40AE-B324-14128D4189BC}" sibTransId="{8A86F4FD-2F1A-46F8-A877-60D524850929}"/>
    <dgm:cxn modelId="{C71E6D25-2995-47FC-80E3-843E99EE63D6}" type="presOf" srcId="{25E75419-4571-464D-B960-6143D85D886B}" destId="{90FD4E11-3054-43C4-97C7-B300B4BF4A19}" srcOrd="0" destOrd="0" presId="urn:microsoft.com/office/officeart/2005/8/layout/hierarchy1"/>
    <dgm:cxn modelId="{9CED6F70-C418-4B7B-8ACD-17419DB98E99}" type="presOf" srcId="{782BD9F7-F080-430F-AB2D-EBCAADE9BCA1}" destId="{EF813062-59B9-4752-9A1A-2A3A206E6B96}" srcOrd="0" destOrd="0" presId="urn:microsoft.com/office/officeart/2005/8/layout/hierarchy1"/>
    <dgm:cxn modelId="{DC64CB5A-C9CC-4086-B54E-99D66B3B52BF}" srcId="{25E75419-4571-464D-B960-6143D85D886B}" destId="{782BD9F7-F080-430F-AB2D-EBCAADE9BCA1}" srcOrd="0" destOrd="0" parTransId="{A5262EE3-FFDA-4A80-B9D4-51CC48C6D111}" sibTransId="{D91C9744-4FF2-439B-BD19-3B42985AC7AF}"/>
    <dgm:cxn modelId="{E67F4EA3-18F6-4AEE-9EAC-12B6A8759B3D}" type="presOf" srcId="{1677E213-FE06-4FE3-910D-410AC604F5E5}" destId="{0F4C92C0-0AEC-4CC8-A18E-23845DD2B2C0}" srcOrd="0" destOrd="0" presId="urn:microsoft.com/office/officeart/2005/8/layout/hierarchy1"/>
    <dgm:cxn modelId="{974A27A9-CBD6-4636-BEA7-23D9A4155A34}" type="presOf" srcId="{A5262EE3-FFDA-4A80-B9D4-51CC48C6D111}" destId="{257AD3E7-0059-404B-8713-1C91D3E53575}" srcOrd="0" destOrd="0" presId="urn:microsoft.com/office/officeart/2005/8/layout/hierarchy1"/>
    <dgm:cxn modelId="{84A0ECE0-1B92-4D5D-9DDB-6B52D52B8285}" type="presOf" srcId="{A1705E73-D22D-4E50-9964-185F0353DC7A}" destId="{7A884457-6592-4629-BB19-4DCC80812CD8}" srcOrd="0" destOrd="0" presId="urn:microsoft.com/office/officeart/2005/8/layout/hierarchy1"/>
    <dgm:cxn modelId="{580774E3-93DB-4E9A-A7B8-4AB0A6EE375E}" srcId="{1677E213-FE06-4FE3-910D-410AC604F5E5}" destId="{25E75419-4571-464D-B960-6143D85D886B}" srcOrd="0" destOrd="0" parTransId="{626F4A59-1888-4049-8BB7-65813B9D5C71}" sibTransId="{784157FD-DDCB-4F11-9F2D-DC02E941875B}"/>
    <dgm:cxn modelId="{ED236EEB-8045-4B75-8D72-278383010D1C}" type="presOf" srcId="{D1209CDB-0BE9-40AE-B324-14128D4189BC}" destId="{A29CA299-65C0-403A-AADA-671903D26596}" srcOrd="0" destOrd="0" presId="urn:microsoft.com/office/officeart/2005/8/layout/hierarchy1"/>
    <dgm:cxn modelId="{844D68C9-847A-4ECC-A9CA-FCAF0A7ADD65}" type="presParOf" srcId="{0F4C92C0-0AEC-4CC8-A18E-23845DD2B2C0}" destId="{C4862086-9AC5-4161-8F78-B79C875DA8B4}" srcOrd="0" destOrd="0" presId="urn:microsoft.com/office/officeart/2005/8/layout/hierarchy1"/>
    <dgm:cxn modelId="{705AC35B-7FD8-4660-9B3C-F8C511854031}" type="presParOf" srcId="{C4862086-9AC5-4161-8F78-B79C875DA8B4}" destId="{69F472E2-9AD1-4CAC-952D-A05A82E95DA3}" srcOrd="0" destOrd="0" presId="urn:microsoft.com/office/officeart/2005/8/layout/hierarchy1"/>
    <dgm:cxn modelId="{496261CD-6061-4983-BF07-A01CA1FF2BEC}" type="presParOf" srcId="{69F472E2-9AD1-4CAC-952D-A05A82E95DA3}" destId="{60A8C372-B474-41C3-A614-0DA1EF2416DE}" srcOrd="0" destOrd="0" presId="urn:microsoft.com/office/officeart/2005/8/layout/hierarchy1"/>
    <dgm:cxn modelId="{0E1A011E-7436-45A4-89E1-56F5BA7DB0C7}" type="presParOf" srcId="{69F472E2-9AD1-4CAC-952D-A05A82E95DA3}" destId="{90FD4E11-3054-43C4-97C7-B300B4BF4A19}" srcOrd="1" destOrd="0" presId="urn:microsoft.com/office/officeart/2005/8/layout/hierarchy1"/>
    <dgm:cxn modelId="{F04261EB-710A-44CF-B169-A4F42B138FE6}" type="presParOf" srcId="{C4862086-9AC5-4161-8F78-B79C875DA8B4}" destId="{F5EB466D-0C0A-4AB8-AAC8-DC4D3BE316D1}" srcOrd="1" destOrd="0" presId="urn:microsoft.com/office/officeart/2005/8/layout/hierarchy1"/>
    <dgm:cxn modelId="{33EAD464-2D04-4628-819E-28F1B2DB5A23}" type="presParOf" srcId="{F5EB466D-0C0A-4AB8-AAC8-DC4D3BE316D1}" destId="{257AD3E7-0059-404B-8713-1C91D3E53575}" srcOrd="0" destOrd="0" presId="urn:microsoft.com/office/officeart/2005/8/layout/hierarchy1"/>
    <dgm:cxn modelId="{EF5F72D8-7BA2-49A5-B396-6096D7901E5A}" type="presParOf" srcId="{F5EB466D-0C0A-4AB8-AAC8-DC4D3BE316D1}" destId="{64D8B668-17E2-4509-9F8F-99BD6B96A3EA}" srcOrd="1" destOrd="0" presId="urn:microsoft.com/office/officeart/2005/8/layout/hierarchy1"/>
    <dgm:cxn modelId="{4AF1D1DA-A94C-499E-854B-4C93BA5A6753}" type="presParOf" srcId="{64D8B668-17E2-4509-9F8F-99BD6B96A3EA}" destId="{DBEE859B-DEE9-4030-8905-1595D7492492}" srcOrd="0" destOrd="0" presId="urn:microsoft.com/office/officeart/2005/8/layout/hierarchy1"/>
    <dgm:cxn modelId="{A1CD602F-1FF7-432F-9820-2BA32269FC5B}" type="presParOf" srcId="{DBEE859B-DEE9-4030-8905-1595D7492492}" destId="{5CA8A525-16DB-4F9B-A611-C39356F97077}" srcOrd="0" destOrd="0" presId="urn:microsoft.com/office/officeart/2005/8/layout/hierarchy1"/>
    <dgm:cxn modelId="{A2406A36-B227-4EEB-8C8A-F3D3AE67AA0E}" type="presParOf" srcId="{DBEE859B-DEE9-4030-8905-1595D7492492}" destId="{EF813062-59B9-4752-9A1A-2A3A206E6B96}" srcOrd="1" destOrd="0" presId="urn:microsoft.com/office/officeart/2005/8/layout/hierarchy1"/>
    <dgm:cxn modelId="{C3EE4174-E52E-415A-AEC4-6469ED8B76A1}" type="presParOf" srcId="{64D8B668-17E2-4509-9F8F-99BD6B96A3EA}" destId="{0A1C0B23-3B54-47A0-AE2E-56F8C3C87FCE}" srcOrd="1" destOrd="0" presId="urn:microsoft.com/office/officeart/2005/8/layout/hierarchy1"/>
    <dgm:cxn modelId="{A8244803-0667-4399-B8C9-F72311B837A5}" type="presParOf" srcId="{F5EB466D-0C0A-4AB8-AAC8-DC4D3BE316D1}" destId="{A29CA299-65C0-403A-AADA-671903D26596}" srcOrd="2" destOrd="0" presId="urn:microsoft.com/office/officeart/2005/8/layout/hierarchy1"/>
    <dgm:cxn modelId="{4BD9BDB4-0ABC-415A-ABE3-17FAC27DEA2A}" type="presParOf" srcId="{F5EB466D-0C0A-4AB8-AAC8-DC4D3BE316D1}" destId="{49882ED6-CF25-426C-A836-995AF29EEC39}" srcOrd="3" destOrd="0" presId="urn:microsoft.com/office/officeart/2005/8/layout/hierarchy1"/>
    <dgm:cxn modelId="{6C972A50-97AC-4F81-B911-7CDC0ACF4A4F}" type="presParOf" srcId="{49882ED6-CF25-426C-A836-995AF29EEC39}" destId="{C0B0469A-1C14-41CA-A291-BDFA87191998}" srcOrd="0" destOrd="0" presId="urn:microsoft.com/office/officeart/2005/8/layout/hierarchy1"/>
    <dgm:cxn modelId="{72041CC7-30E5-4C19-B297-6FA8A0224283}" type="presParOf" srcId="{C0B0469A-1C14-41CA-A291-BDFA87191998}" destId="{631BEFC4-0DF4-4704-BA6A-BBB67FBF548E}" srcOrd="0" destOrd="0" presId="urn:microsoft.com/office/officeart/2005/8/layout/hierarchy1"/>
    <dgm:cxn modelId="{15CF3043-5B66-468C-9A3E-92B47DAD1870}" type="presParOf" srcId="{C0B0469A-1C14-41CA-A291-BDFA87191998}" destId="{7A884457-6592-4629-BB19-4DCC80812CD8}" srcOrd="1" destOrd="0" presId="urn:microsoft.com/office/officeart/2005/8/layout/hierarchy1"/>
    <dgm:cxn modelId="{C02754CF-97CA-4A31-A0EC-BF45D13EC64F}" type="presParOf" srcId="{49882ED6-CF25-426C-A836-995AF29EEC39}" destId="{AB4FD4DB-44F7-4201-8D45-F72123ACCE9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9CA299-65C0-403A-AADA-671903D26596}">
      <dsp:nvSpPr>
        <dsp:cNvPr id="0" name=""/>
        <dsp:cNvSpPr/>
      </dsp:nvSpPr>
      <dsp:spPr>
        <a:xfrm>
          <a:off x="1935261" y="1771552"/>
          <a:ext cx="1064121" cy="5064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113"/>
              </a:lnTo>
              <a:lnTo>
                <a:pt x="1064121" y="345113"/>
              </a:lnTo>
              <a:lnTo>
                <a:pt x="1064121" y="50642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7AD3E7-0059-404B-8713-1C91D3E53575}">
      <dsp:nvSpPr>
        <dsp:cNvPr id="0" name=""/>
        <dsp:cNvSpPr/>
      </dsp:nvSpPr>
      <dsp:spPr>
        <a:xfrm>
          <a:off x="871140" y="1771552"/>
          <a:ext cx="1064121" cy="506424"/>
        </a:xfrm>
        <a:custGeom>
          <a:avLst/>
          <a:gdLst/>
          <a:ahLst/>
          <a:cxnLst/>
          <a:rect l="0" t="0" r="0" b="0"/>
          <a:pathLst>
            <a:path>
              <a:moveTo>
                <a:pt x="1064121" y="0"/>
              </a:moveTo>
              <a:lnTo>
                <a:pt x="1064121" y="345113"/>
              </a:lnTo>
              <a:lnTo>
                <a:pt x="0" y="345113"/>
              </a:lnTo>
              <a:lnTo>
                <a:pt x="0" y="50642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A8C372-B474-41C3-A614-0DA1EF2416DE}">
      <dsp:nvSpPr>
        <dsp:cNvPr id="0" name=""/>
        <dsp:cNvSpPr/>
      </dsp:nvSpPr>
      <dsp:spPr>
        <a:xfrm>
          <a:off x="1064617" y="665834"/>
          <a:ext cx="1741289" cy="1105718"/>
        </a:xfrm>
        <a:prstGeom prst="roundRect">
          <a:avLst>
            <a:gd name="adj" fmla="val 1000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FD4E11-3054-43C4-97C7-B300B4BF4A19}">
      <dsp:nvSpPr>
        <dsp:cNvPr id="0" name=""/>
        <dsp:cNvSpPr/>
      </dsp:nvSpPr>
      <dsp:spPr>
        <a:xfrm>
          <a:off x="1258093" y="849636"/>
          <a:ext cx="1741289" cy="1105718"/>
        </a:xfrm>
        <a:prstGeom prst="roundRect">
          <a:avLst>
            <a:gd name="adj" fmla="val 10000"/>
          </a:avLst>
        </a:pr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Persona</a:t>
          </a:r>
        </a:p>
      </dsp:txBody>
      <dsp:txXfrm>
        <a:off x="1290478" y="882021"/>
        <a:ext cx="1676519" cy="1040948"/>
      </dsp:txXfrm>
    </dsp:sp>
    <dsp:sp modelId="{5CA8A525-16DB-4F9B-A611-C39356F97077}">
      <dsp:nvSpPr>
        <dsp:cNvPr id="0" name=""/>
        <dsp:cNvSpPr/>
      </dsp:nvSpPr>
      <dsp:spPr>
        <a:xfrm>
          <a:off x="496" y="2277977"/>
          <a:ext cx="1741289" cy="1105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13062-59B9-4752-9A1A-2A3A206E6B96}">
      <dsp:nvSpPr>
        <dsp:cNvPr id="0" name=""/>
        <dsp:cNvSpPr/>
      </dsp:nvSpPr>
      <dsp:spPr>
        <a:xfrm>
          <a:off x="193972" y="2461780"/>
          <a:ext cx="1741289" cy="110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Empleado</a:t>
          </a:r>
        </a:p>
      </dsp:txBody>
      <dsp:txXfrm>
        <a:off x="226357" y="2494165"/>
        <a:ext cx="1676519" cy="1040948"/>
      </dsp:txXfrm>
    </dsp:sp>
    <dsp:sp modelId="{631BEFC4-0DF4-4704-BA6A-BBB67FBF548E}">
      <dsp:nvSpPr>
        <dsp:cNvPr id="0" name=""/>
        <dsp:cNvSpPr/>
      </dsp:nvSpPr>
      <dsp:spPr>
        <a:xfrm>
          <a:off x="2128738" y="2277977"/>
          <a:ext cx="1741289" cy="1105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884457-6592-4629-BB19-4DCC80812CD8}">
      <dsp:nvSpPr>
        <dsp:cNvPr id="0" name=""/>
        <dsp:cNvSpPr/>
      </dsp:nvSpPr>
      <dsp:spPr>
        <a:xfrm>
          <a:off x="2322214" y="2461780"/>
          <a:ext cx="1741289" cy="110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Alumno</a:t>
          </a:r>
        </a:p>
      </dsp:txBody>
      <dsp:txXfrm>
        <a:off x="2354599" y="2494165"/>
        <a:ext cx="1676519" cy="1040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9CA299-65C0-403A-AADA-671903D26596}">
      <dsp:nvSpPr>
        <dsp:cNvPr id="0" name=""/>
        <dsp:cNvSpPr/>
      </dsp:nvSpPr>
      <dsp:spPr>
        <a:xfrm>
          <a:off x="1935261" y="1771552"/>
          <a:ext cx="1064121" cy="5064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113"/>
              </a:lnTo>
              <a:lnTo>
                <a:pt x="1064121" y="345113"/>
              </a:lnTo>
              <a:lnTo>
                <a:pt x="1064121" y="50642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7AD3E7-0059-404B-8713-1C91D3E53575}">
      <dsp:nvSpPr>
        <dsp:cNvPr id="0" name=""/>
        <dsp:cNvSpPr/>
      </dsp:nvSpPr>
      <dsp:spPr>
        <a:xfrm>
          <a:off x="871140" y="1771552"/>
          <a:ext cx="1064121" cy="506424"/>
        </a:xfrm>
        <a:custGeom>
          <a:avLst/>
          <a:gdLst/>
          <a:ahLst/>
          <a:cxnLst/>
          <a:rect l="0" t="0" r="0" b="0"/>
          <a:pathLst>
            <a:path>
              <a:moveTo>
                <a:pt x="1064121" y="0"/>
              </a:moveTo>
              <a:lnTo>
                <a:pt x="1064121" y="345113"/>
              </a:lnTo>
              <a:lnTo>
                <a:pt x="0" y="345113"/>
              </a:lnTo>
              <a:lnTo>
                <a:pt x="0" y="50642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A8C372-B474-41C3-A614-0DA1EF2416DE}">
      <dsp:nvSpPr>
        <dsp:cNvPr id="0" name=""/>
        <dsp:cNvSpPr/>
      </dsp:nvSpPr>
      <dsp:spPr>
        <a:xfrm>
          <a:off x="330602" y="665834"/>
          <a:ext cx="3209317" cy="1105718"/>
        </a:xfrm>
        <a:prstGeom prst="roundRect">
          <a:avLst>
            <a:gd name="adj" fmla="val 1000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FD4E11-3054-43C4-97C7-B300B4BF4A19}">
      <dsp:nvSpPr>
        <dsp:cNvPr id="0" name=""/>
        <dsp:cNvSpPr/>
      </dsp:nvSpPr>
      <dsp:spPr>
        <a:xfrm>
          <a:off x="524079" y="849636"/>
          <a:ext cx="3209317" cy="1105718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dk1"/>
          </a:solidFill>
          <a:prstDash val="solid"/>
          <a:headEnd type="none" w="med" len="med"/>
          <a:tailEnd type="none" w="med" len="me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 err="1"/>
            <a:t>Abstract</a:t>
          </a:r>
          <a:r>
            <a:rPr lang="es-ES" sz="1800" kern="1200" dirty="0"/>
            <a:t> Auto</a:t>
          </a:r>
        </a:p>
      </dsp:txBody>
      <dsp:txXfrm>
        <a:off x="556464" y="882021"/>
        <a:ext cx="3144547" cy="1040948"/>
      </dsp:txXfrm>
    </dsp:sp>
    <dsp:sp modelId="{5CA8A525-16DB-4F9B-A611-C39356F97077}">
      <dsp:nvSpPr>
        <dsp:cNvPr id="0" name=""/>
        <dsp:cNvSpPr/>
      </dsp:nvSpPr>
      <dsp:spPr>
        <a:xfrm>
          <a:off x="496" y="2277977"/>
          <a:ext cx="1741289" cy="1105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13062-59B9-4752-9A1A-2A3A206E6B96}">
      <dsp:nvSpPr>
        <dsp:cNvPr id="0" name=""/>
        <dsp:cNvSpPr/>
      </dsp:nvSpPr>
      <dsp:spPr>
        <a:xfrm>
          <a:off x="193972" y="2461780"/>
          <a:ext cx="1741289" cy="110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 err="1"/>
            <a:t>AutoGasolina</a:t>
          </a:r>
          <a:endParaRPr lang="es-ES" sz="1800" kern="1200" dirty="0"/>
        </a:p>
      </dsp:txBody>
      <dsp:txXfrm>
        <a:off x="226357" y="2494165"/>
        <a:ext cx="1676519" cy="1040948"/>
      </dsp:txXfrm>
    </dsp:sp>
    <dsp:sp modelId="{631BEFC4-0DF4-4704-BA6A-BBB67FBF548E}">
      <dsp:nvSpPr>
        <dsp:cNvPr id="0" name=""/>
        <dsp:cNvSpPr/>
      </dsp:nvSpPr>
      <dsp:spPr>
        <a:xfrm>
          <a:off x="2128738" y="2277977"/>
          <a:ext cx="1741289" cy="1105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884457-6592-4629-BB19-4DCC80812CD8}">
      <dsp:nvSpPr>
        <dsp:cNvPr id="0" name=""/>
        <dsp:cNvSpPr/>
      </dsp:nvSpPr>
      <dsp:spPr>
        <a:xfrm>
          <a:off x="2322214" y="2461780"/>
          <a:ext cx="1741289" cy="110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 err="1"/>
            <a:t>AutoDiesel</a:t>
          </a:r>
          <a:endParaRPr lang="es-ES" sz="1800" kern="1200" dirty="0"/>
        </a:p>
      </dsp:txBody>
      <dsp:txXfrm>
        <a:off x="2354599" y="2494165"/>
        <a:ext cx="1676519" cy="1040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85A85-04DF-46C3-B7C9-8F90C6DA9F04}" type="datetimeFigureOut">
              <a:rPr lang="es-ES" smtClean="0"/>
              <a:t>22/09/2020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D186F-C7C8-4620-A9A3-41C1DB8536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9141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Página 492 (visibilidad </a:t>
            </a:r>
            <a:r>
              <a:rPr lang="es-ES" dirty="0" err="1"/>
              <a:t>public</a:t>
            </a:r>
            <a:r>
              <a:rPr lang="es-ES" dirty="0"/>
              <a:t>, </a:t>
            </a:r>
            <a:r>
              <a:rPr lang="es-ES" dirty="0" err="1"/>
              <a:t>private</a:t>
            </a:r>
            <a:r>
              <a:rPr lang="es-ES" dirty="0"/>
              <a:t>, </a:t>
            </a:r>
            <a:r>
              <a:rPr lang="es-ES" dirty="0" err="1"/>
              <a:t>protected</a:t>
            </a:r>
            <a:r>
              <a:rPr lang="es-ES" dirty="0"/>
              <a:t>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617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Crear la clase Persona. Añadir el método abstracto </a:t>
            </a:r>
            <a:r>
              <a:rPr lang="es-ES" dirty="0" err="1"/>
              <a:t>dameDescripcion</a:t>
            </a:r>
            <a:r>
              <a:rPr lang="es-ES" dirty="0"/>
              <a:t>()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6449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11FA3-8259-4B86-888E-08F7FC340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POO/OOP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8C8E6E-EF1A-4272-878C-9F7CBA1E0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Programación Orientado a Objetos</a:t>
            </a:r>
          </a:p>
          <a:p>
            <a:r>
              <a:rPr lang="es-ES" dirty="0" err="1"/>
              <a:t>Object-Oriented</a:t>
            </a:r>
            <a:r>
              <a:rPr lang="es-ES" dirty="0"/>
              <a:t> </a:t>
            </a:r>
            <a:r>
              <a:rPr lang="es-ES" dirty="0" err="1"/>
              <a:t>Programming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704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31142-FD5D-4A23-8FAD-EE7E7E80D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Vocabulario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E765696-A025-43E3-8640-45122B9DC3AB}"/>
              </a:ext>
            </a:extLst>
          </p:cNvPr>
          <p:cNvSpPr txBox="1"/>
          <p:nvPr/>
        </p:nvSpPr>
        <p:spPr>
          <a:xfrm>
            <a:off x="2592924" y="2130641"/>
            <a:ext cx="7669662" cy="2769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2F5496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Clase, objeto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2F5496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Ejemplar de clase, instancia de clase, ejemplarizar una clase, instanciar una clase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rgbClr val="2F5496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Modularización</a:t>
            </a:r>
            <a:endParaRPr lang="es-ES" b="1" dirty="0">
              <a:solidFill>
                <a:srgbClr val="2F5496"/>
              </a:solidFill>
              <a:latin typeface="Calibri Light" panose="020F03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2F5496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Encapsulamiento / encapsulación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2F5496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Herencia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rgbClr val="FF000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Polimorfismo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565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EAC6F-8F2E-4050-A199-AB6B6449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Polimorfismo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0C05335-EB5B-41B7-AEB9-DC9091DA319B}"/>
              </a:ext>
            </a:extLst>
          </p:cNvPr>
          <p:cNvSpPr txBox="1"/>
          <p:nvPr/>
        </p:nvSpPr>
        <p:spPr>
          <a:xfrm>
            <a:off x="4833226" y="1307637"/>
            <a:ext cx="642708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/>
              <a:t>Polimorfismo</a:t>
            </a:r>
            <a:r>
              <a:rPr lang="es-ES" dirty="0"/>
              <a:t> de forma genérica es consideran que un ente puede adoptar </a:t>
            </a:r>
            <a:r>
              <a:rPr lang="es-ES" dirty="0">
                <a:solidFill>
                  <a:srgbClr val="FF0000"/>
                </a:solidFill>
              </a:rPr>
              <a:t>múltiples</a:t>
            </a:r>
            <a:r>
              <a:rPr lang="es-ES" dirty="0"/>
              <a:t> </a:t>
            </a:r>
            <a:r>
              <a:rPr lang="es-ES" dirty="0">
                <a:solidFill>
                  <a:srgbClr val="FF0000"/>
                </a:solidFill>
              </a:rPr>
              <a:t>formas</a:t>
            </a:r>
            <a:r>
              <a:rPr lang="es-ES" dirty="0"/>
              <a:t>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381F268-7DD3-432D-AABC-E828D1840E57}"/>
              </a:ext>
            </a:extLst>
          </p:cNvPr>
          <p:cNvSpPr txBox="1"/>
          <p:nvPr/>
        </p:nvSpPr>
        <p:spPr>
          <a:xfrm>
            <a:off x="5077523" y="2243115"/>
            <a:ext cx="642708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En </a:t>
            </a:r>
            <a:r>
              <a:rPr lang="es-ES" b="1" dirty="0"/>
              <a:t>programación orientada a objetos </a:t>
            </a:r>
            <a:r>
              <a:rPr lang="es-ES" dirty="0"/>
              <a:t>puede hacer referencia a que un mismo método puede representar código diferente.</a:t>
            </a:r>
          </a:p>
          <a:p>
            <a:r>
              <a:rPr lang="es-ES" dirty="0"/>
              <a:t>¿Te suena lo de sobrescribir un método? </a:t>
            </a:r>
            <a:r>
              <a:rPr lang="es-ES" dirty="0">
                <a:sym typeface="Wingdings" panose="05000000000000000000" pitchFamily="2" charset="2"/>
              </a:rPr>
              <a:t></a:t>
            </a:r>
            <a:endParaRPr lang="es-ES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AF813E3-AA15-4ECD-BC3E-B42E96C095D9}"/>
              </a:ext>
            </a:extLst>
          </p:cNvPr>
          <p:cNvGrpSpPr/>
          <p:nvPr/>
        </p:nvGrpSpPr>
        <p:grpSpPr>
          <a:xfrm>
            <a:off x="349005" y="1042555"/>
            <a:ext cx="4804886" cy="4233333"/>
            <a:chOff x="795732" y="1821873"/>
            <a:chExt cx="4804886" cy="4233333"/>
          </a:xfrm>
        </p:grpSpPr>
        <p:graphicFrame>
          <p:nvGraphicFramePr>
            <p:cNvPr id="3" name="Diagrama 2">
              <a:extLst>
                <a:ext uri="{FF2B5EF4-FFF2-40B4-BE49-F238E27FC236}">
                  <a16:creationId xmlns:a16="http://schemas.microsoft.com/office/drawing/2014/main" id="{39D4C5A7-9F05-4B27-BEFF-6F67BA1D9C3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04920713"/>
                </p:ext>
              </p:extLst>
            </p:nvPr>
          </p:nvGraphicFramePr>
          <p:xfrm>
            <a:off x="1127991" y="1821873"/>
            <a:ext cx="4064000" cy="42333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89A153DB-EBFA-4CC9-BE00-1F688808AC16}"/>
                </a:ext>
              </a:extLst>
            </p:cNvPr>
            <p:cNvSpPr/>
            <p:nvPr/>
          </p:nvSpPr>
          <p:spPr>
            <a:xfrm>
              <a:off x="795732" y="3938539"/>
              <a:ext cx="1907761" cy="63038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dirty="0" err="1"/>
                <a:t>dimeInfo</a:t>
              </a:r>
              <a:r>
                <a:rPr lang="es-ES" sz="1050" dirty="0"/>
                <a:t>():</a:t>
              </a:r>
              <a:r>
                <a:rPr lang="es-ES" sz="1050" dirty="0" err="1"/>
                <a:t>string</a:t>
              </a:r>
              <a:endParaRPr lang="es-ES_tradnl" sz="1050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02031F02-080C-4AA1-B701-5C4509381B9F}"/>
                </a:ext>
              </a:extLst>
            </p:cNvPr>
            <p:cNvSpPr/>
            <p:nvPr/>
          </p:nvSpPr>
          <p:spPr>
            <a:xfrm>
              <a:off x="3731676" y="3228193"/>
              <a:ext cx="1868942" cy="61264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dirty="0" err="1"/>
                <a:t>dimeInfo</a:t>
              </a:r>
              <a:r>
                <a:rPr lang="es-ES" sz="1050" dirty="0"/>
                <a:t>():</a:t>
              </a:r>
              <a:r>
                <a:rPr lang="es-ES" sz="1050" dirty="0" err="1"/>
                <a:t>string</a:t>
              </a:r>
              <a:endParaRPr lang="es-ES_tradnl" sz="1050" dirty="0"/>
            </a:p>
          </p:txBody>
        </p:sp>
      </p:grpSp>
      <p:sp>
        <p:nvSpPr>
          <p:cNvPr id="15" name="Globo: línea doblada 14">
            <a:extLst>
              <a:ext uri="{FF2B5EF4-FFF2-40B4-BE49-F238E27FC236}">
                <a16:creationId xmlns:a16="http://schemas.microsoft.com/office/drawing/2014/main" id="{41D6860D-7674-4935-8106-622820FC6117}"/>
              </a:ext>
            </a:extLst>
          </p:cNvPr>
          <p:cNvSpPr/>
          <p:nvPr/>
        </p:nvSpPr>
        <p:spPr>
          <a:xfrm>
            <a:off x="4459122" y="5815445"/>
            <a:ext cx="914400" cy="612648"/>
          </a:xfrm>
          <a:prstGeom prst="borderCallout2">
            <a:avLst>
              <a:gd name="adj1" fmla="val -6691"/>
              <a:gd name="adj2" fmla="val 93940"/>
              <a:gd name="adj3" fmla="val -125416"/>
              <a:gd name="adj4" fmla="val 85606"/>
              <a:gd name="adj5" fmla="val -474338"/>
              <a:gd name="adj6" fmla="val 2151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Soy Juan</a:t>
            </a:r>
            <a:endParaRPr lang="es-ES_tradnl" dirty="0"/>
          </a:p>
        </p:txBody>
      </p:sp>
      <p:sp>
        <p:nvSpPr>
          <p:cNvPr id="16" name="Globo: línea doblada 15">
            <a:extLst>
              <a:ext uri="{FF2B5EF4-FFF2-40B4-BE49-F238E27FC236}">
                <a16:creationId xmlns:a16="http://schemas.microsoft.com/office/drawing/2014/main" id="{E93CA3E0-6C07-4721-A7D2-0534531476BD}"/>
              </a:ext>
            </a:extLst>
          </p:cNvPr>
          <p:cNvSpPr/>
          <p:nvPr/>
        </p:nvSpPr>
        <p:spPr>
          <a:xfrm>
            <a:off x="281978" y="5374472"/>
            <a:ext cx="3002971" cy="1280889"/>
          </a:xfrm>
          <a:prstGeom prst="borderCallout2">
            <a:avLst>
              <a:gd name="adj1" fmla="val -1012"/>
              <a:gd name="adj2" fmla="val 4667"/>
              <a:gd name="adj3" fmla="val -58895"/>
              <a:gd name="adj4" fmla="val 3945"/>
              <a:gd name="adj5" fmla="val -115430"/>
              <a:gd name="adj6" fmla="val 1392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Trabajo como </a:t>
            </a:r>
            <a:r>
              <a:rPr lang="es-ES" dirty="0" err="1"/>
              <a:t>infromático</a:t>
            </a:r>
            <a:r>
              <a:rPr lang="es-ES" dirty="0"/>
              <a:t> y gano 2400 €</a:t>
            </a:r>
            <a:endParaRPr lang="es-ES_tradnl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17F5C08-EFC7-46ED-9D54-A4924D17D4BF}"/>
              </a:ext>
            </a:extLst>
          </p:cNvPr>
          <p:cNvSpPr txBox="1"/>
          <p:nvPr/>
        </p:nvSpPr>
        <p:spPr>
          <a:xfrm>
            <a:off x="5611091" y="3964478"/>
            <a:ext cx="6427088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/>
              <a:t>El polimorfismo es la capacidad de una clase abstracta o un objeto determinado para responder a un mismo método con su propio comportamiento</a:t>
            </a:r>
            <a:r>
              <a:rPr lang="es-ES" dirty="0"/>
              <a:t>. </a:t>
            </a:r>
          </a:p>
          <a:p>
            <a:r>
              <a:rPr lang="es-ES" dirty="0"/>
              <a:t>El polimorfismo especifica que un parámetro u objetos pasado o esperado puede adoptar múltiples formas y tener diferentes comportamiento con los mismos métodos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2991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6FB5009-FB62-4807-979D-52E4C00B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Polimorfismo 2</a:t>
            </a:r>
            <a:endParaRPr lang="es-ES_tradnl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07E8F21-02FE-4375-B26B-EC4349B80D8A}"/>
              </a:ext>
            </a:extLst>
          </p:cNvPr>
          <p:cNvGrpSpPr/>
          <p:nvPr/>
        </p:nvGrpSpPr>
        <p:grpSpPr>
          <a:xfrm>
            <a:off x="3549155" y="2987822"/>
            <a:ext cx="4143138" cy="4233333"/>
            <a:chOff x="1127991" y="1821873"/>
            <a:chExt cx="4143138" cy="4233333"/>
          </a:xfrm>
        </p:grpSpPr>
        <p:graphicFrame>
          <p:nvGraphicFramePr>
            <p:cNvPr id="10" name="Diagrama 9">
              <a:extLst>
                <a:ext uri="{FF2B5EF4-FFF2-40B4-BE49-F238E27FC236}">
                  <a16:creationId xmlns:a16="http://schemas.microsoft.com/office/drawing/2014/main" id="{4A73B708-DFEE-452B-97E9-80A08B78BE9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75290371"/>
                </p:ext>
              </p:extLst>
            </p:nvPr>
          </p:nvGraphicFramePr>
          <p:xfrm>
            <a:off x="1127991" y="1821873"/>
            <a:ext cx="4064000" cy="42333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CEE7957E-3D8B-485F-A646-3928BAFD60EC}"/>
                </a:ext>
              </a:extLst>
            </p:cNvPr>
            <p:cNvSpPr/>
            <p:nvPr/>
          </p:nvSpPr>
          <p:spPr>
            <a:xfrm>
              <a:off x="1233023" y="5052790"/>
              <a:ext cx="1907761" cy="63038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dirty="0"/>
                <a:t>consumir():</a:t>
              </a:r>
              <a:r>
                <a:rPr lang="es-ES" sz="1050" dirty="0" err="1"/>
                <a:t>void</a:t>
              </a:r>
              <a:endParaRPr lang="es-ES_tradnl" sz="1050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19E57A57-8E77-48D5-B45E-D01549A52B4E}"/>
                </a:ext>
              </a:extLst>
            </p:cNvPr>
            <p:cNvSpPr/>
            <p:nvPr/>
          </p:nvSpPr>
          <p:spPr>
            <a:xfrm>
              <a:off x="3402187" y="5070524"/>
              <a:ext cx="1868942" cy="61264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dirty="0"/>
                <a:t>consumir():</a:t>
              </a:r>
              <a:r>
                <a:rPr lang="es-ES" sz="1050" dirty="0" err="1"/>
                <a:t>void</a:t>
              </a:r>
              <a:endParaRPr lang="es-ES_tradnl" sz="1050" dirty="0"/>
            </a:p>
          </p:txBody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9FF37D71-6571-461C-B4F6-33DA91766EF8}"/>
              </a:ext>
            </a:extLst>
          </p:cNvPr>
          <p:cNvSpPr txBox="1"/>
          <p:nvPr/>
        </p:nvSpPr>
        <p:spPr>
          <a:xfrm>
            <a:off x="1409533" y="2249158"/>
            <a:ext cx="9646394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/>
              <a:t>Definición:</a:t>
            </a:r>
            <a:r>
              <a:rPr lang="es-ES" dirty="0"/>
              <a:t> </a:t>
            </a:r>
          </a:p>
          <a:p>
            <a:r>
              <a:rPr lang="es-ES" dirty="0"/>
              <a:t>El polimorfismo es una </a:t>
            </a:r>
            <a:r>
              <a:rPr lang="es-ES" b="1" dirty="0"/>
              <a:t>relajación del sistema de tipos</a:t>
            </a:r>
            <a:r>
              <a:rPr lang="es-ES" dirty="0"/>
              <a:t>, de tal manera que una referencia a una clase (atributo, parámetro o declaración local o elemento de un vector) acepta direcciones de objetos de dicha clase y de sus clases derivadas (hijas, nietas, …).</a:t>
            </a:r>
            <a:endParaRPr lang="es-ES_tradn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F0EBF8-F855-43D4-8229-CE4FF6C028FD}"/>
              </a:ext>
            </a:extLst>
          </p:cNvPr>
          <p:cNvSpPr txBox="1"/>
          <p:nvPr/>
        </p:nvSpPr>
        <p:spPr>
          <a:xfrm>
            <a:off x="1409532" y="1215466"/>
            <a:ext cx="964639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En </a:t>
            </a:r>
            <a:r>
              <a:rPr lang="es-ES" b="1" dirty="0"/>
              <a:t>programación orientada a objetos </a:t>
            </a:r>
            <a:r>
              <a:rPr lang="es-ES" dirty="0"/>
              <a:t>existe otra forma de </a:t>
            </a:r>
            <a:r>
              <a:rPr lang="es-ES" b="1" dirty="0"/>
              <a:t>polimorfismo</a:t>
            </a:r>
            <a:r>
              <a:rPr lang="es-ES" dirty="0"/>
              <a:t> que tiene que ver con el </a:t>
            </a:r>
            <a:r>
              <a:rPr lang="es-ES" b="1" dirty="0"/>
              <a:t>tipado de datos</a:t>
            </a:r>
            <a:r>
              <a:rPr lang="es-ES" dirty="0"/>
              <a:t>. Aunque como ya sabemos PHP es un lenguaje débilmente tipado pondremos un ejemplo pero antes una definición.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03C4136-8B75-4C61-AF7E-C7C44AB276F7}"/>
              </a:ext>
            </a:extLst>
          </p:cNvPr>
          <p:cNvSpPr/>
          <p:nvPr/>
        </p:nvSpPr>
        <p:spPr>
          <a:xfrm>
            <a:off x="6232729" y="4368831"/>
            <a:ext cx="3108698" cy="6126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/>
              <a:t>Abstract</a:t>
            </a:r>
            <a:r>
              <a:rPr lang="es-ES" sz="1050" dirty="0"/>
              <a:t> consumir():</a:t>
            </a:r>
            <a:r>
              <a:rPr lang="es-ES" sz="1050" dirty="0" err="1"/>
              <a:t>void</a:t>
            </a:r>
            <a:endParaRPr lang="es-ES_tradnl" sz="1050" dirty="0"/>
          </a:p>
        </p:txBody>
      </p:sp>
    </p:spTree>
    <p:extLst>
      <p:ext uri="{BB962C8B-B14F-4D97-AF65-F5344CB8AC3E}">
        <p14:creationId xmlns:p14="http://schemas.microsoft.com/office/powerpoint/2010/main" val="205315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FF8BC-EBB8-48F3-ADDC-704E8DC39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Polimorfismo de tipado de datos</a:t>
            </a:r>
            <a:endParaRPr lang="es-ES_tradn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866E405-89B9-44A5-B95C-405198D84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062" y="1466416"/>
            <a:ext cx="5095875" cy="28860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0F832DF-062C-4EA0-80F2-FA2796BF93B2}"/>
              </a:ext>
            </a:extLst>
          </p:cNvPr>
          <p:cNvSpPr txBox="1"/>
          <p:nvPr/>
        </p:nvSpPr>
        <p:spPr>
          <a:xfrm>
            <a:off x="2057400" y="4809423"/>
            <a:ext cx="7574973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Prueba de polimorfismo: La función mostrar() usa un objeto Auto como parámetro.</a:t>
            </a:r>
            <a:endParaRPr lang="es-E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Sin embargo, en tiempo de ejecución decidirá cuál función consumir() es apta.</a:t>
            </a:r>
            <a:endParaRPr lang="es-E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mostrar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$auto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$auto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s-E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consumir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E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Prueba de los objetos y las funciones</a:t>
            </a:r>
            <a:endParaRPr lang="es-E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carroGasolina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E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AutoGasolina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s-E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carroDiesel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E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AutoDiesel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7" name="Globo: flecha izquierda 6">
            <a:extLst>
              <a:ext uri="{FF2B5EF4-FFF2-40B4-BE49-F238E27FC236}">
                <a16:creationId xmlns:a16="http://schemas.microsoft.com/office/drawing/2014/main" id="{AAAFFE76-05B9-4C2E-AAF8-175A362755D7}"/>
              </a:ext>
            </a:extLst>
          </p:cNvPr>
          <p:cNvSpPr/>
          <p:nvPr/>
        </p:nvSpPr>
        <p:spPr>
          <a:xfrm>
            <a:off x="8167255" y="1817156"/>
            <a:ext cx="2265218" cy="914400"/>
          </a:xfrm>
          <a:prstGeom prst="left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Clase abstracta</a:t>
            </a:r>
            <a:endParaRPr lang="es-ES_tradnl" dirty="0"/>
          </a:p>
        </p:txBody>
      </p:sp>
      <p:sp>
        <p:nvSpPr>
          <p:cNvPr id="8" name="Globo: flecha derecha 7">
            <a:extLst>
              <a:ext uri="{FF2B5EF4-FFF2-40B4-BE49-F238E27FC236}">
                <a16:creationId xmlns:a16="http://schemas.microsoft.com/office/drawing/2014/main" id="{C20217AF-8508-4510-9B4D-53906DA2F611}"/>
              </a:ext>
            </a:extLst>
          </p:cNvPr>
          <p:cNvSpPr/>
          <p:nvPr/>
        </p:nvSpPr>
        <p:spPr>
          <a:xfrm>
            <a:off x="2379518" y="2109998"/>
            <a:ext cx="1950277" cy="637308"/>
          </a:xfrm>
          <a:prstGeom prst="right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Método abstracto</a:t>
            </a:r>
            <a:endParaRPr lang="es-ES_tradnl" sz="1200" dirty="0"/>
          </a:p>
        </p:txBody>
      </p:sp>
    </p:spTree>
    <p:extLst>
      <p:ext uri="{BB962C8B-B14F-4D97-AF65-F5344CB8AC3E}">
        <p14:creationId xmlns:p14="http://schemas.microsoft.com/office/powerpoint/2010/main" val="181654483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2049</TotalTime>
  <Words>351</Words>
  <Application>Microsoft Office PowerPoint</Application>
  <PresentationFormat>Panorámica</PresentationFormat>
  <Paragraphs>48</Paragraphs>
  <Slides>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Consolas</vt:lpstr>
      <vt:lpstr>Wingdings 3</vt:lpstr>
      <vt:lpstr>Espiral</vt:lpstr>
      <vt:lpstr>POO/OOP</vt:lpstr>
      <vt:lpstr>Vocabulario</vt:lpstr>
      <vt:lpstr>Polimorfismo</vt:lpstr>
      <vt:lpstr>Polimorfismo 2</vt:lpstr>
      <vt:lpstr>Polimorfismo de tipado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POO/OOP</dc:title>
  <dc:creator>Xurxo González</dc:creator>
  <cp:lastModifiedBy>Xurxo González</cp:lastModifiedBy>
  <cp:revision>126</cp:revision>
  <dcterms:created xsi:type="dcterms:W3CDTF">2020-08-12T10:20:03Z</dcterms:created>
  <dcterms:modified xsi:type="dcterms:W3CDTF">2020-09-22T16:49:30Z</dcterms:modified>
</cp:coreProperties>
</file>