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61" r:id="rId4"/>
    <p:sldId id="273" r:id="rId5"/>
    <p:sldId id="271" r:id="rId6"/>
    <p:sldId id="270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rxo González" initials="XG" lastIdx="2" clrIdx="0">
    <p:extLst>
      <p:ext uri="{19B8F6BF-5375-455C-9EA6-DF929625EA0E}">
        <p15:presenceInfo xmlns:p15="http://schemas.microsoft.com/office/powerpoint/2012/main" userId="abff6a68a15968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7E213-FE06-4FE3-910D-410AC604F5E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E75419-4571-464D-B960-6143D85D886B}">
      <dgm:prSet phldrT="[Texto]"/>
      <dgm:spPr/>
      <dgm:t>
        <a:bodyPr/>
        <a:lstStyle/>
        <a:p>
          <a:r>
            <a:rPr lang="es-ES" dirty="0"/>
            <a:t>Empleado</a:t>
          </a:r>
        </a:p>
      </dgm:t>
    </dgm:pt>
    <dgm:pt modelId="{626F4A59-1888-4049-8BB7-65813B9D5C71}" type="parTrans" cxnId="{580774E3-93DB-4E9A-A7B8-4AB0A6EE375E}">
      <dgm:prSet/>
      <dgm:spPr/>
      <dgm:t>
        <a:bodyPr/>
        <a:lstStyle/>
        <a:p>
          <a:endParaRPr lang="es-ES"/>
        </a:p>
      </dgm:t>
    </dgm:pt>
    <dgm:pt modelId="{784157FD-DDCB-4F11-9F2D-DC02E941875B}" type="sibTrans" cxnId="{580774E3-93DB-4E9A-A7B8-4AB0A6EE375E}">
      <dgm:prSet/>
      <dgm:spPr/>
      <dgm:t>
        <a:bodyPr/>
        <a:lstStyle/>
        <a:p>
          <a:endParaRPr lang="es-ES"/>
        </a:p>
      </dgm:t>
    </dgm:pt>
    <dgm:pt modelId="{782BD9F7-F080-430F-AB2D-EBCAADE9BCA1}">
      <dgm:prSet phldrT="[Texto]"/>
      <dgm:spPr/>
      <dgm:t>
        <a:bodyPr/>
        <a:lstStyle/>
        <a:p>
          <a:r>
            <a:rPr lang="es-ES" dirty="0"/>
            <a:t>Jefe</a:t>
          </a:r>
        </a:p>
      </dgm:t>
    </dgm:pt>
    <dgm:pt modelId="{A5262EE3-FFDA-4A80-B9D4-51CC48C6D111}" type="parTrans" cxnId="{DC64CB5A-C9CC-4086-B54E-99D66B3B52BF}">
      <dgm:prSet/>
      <dgm:spPr/>
      <dgm:t>
        <a:bodyPr/>
        <a:lstStyle/>
        <a:p>
          <a:endParaRPr lang="es-ES"/>
        </a:p>
      </dgm:t>
    </dgm:pt>
    <dgm:pt modelId="{D91C9744-4FF2-439B-BD19-3B42985AC7AF}" type="sibTrans" cxnId="{DC64CB5A-C9CC-4086-B54E-99D66B3B52BF}">
      <dgm:prSet/>
      <dgm:spPr/>
      <dgm:t>
        <a:bodyPr/>
        <a:lstStyle/>
        <a:p>
          <a:endParaRPr lang="es-ES"/>
        </a:p>
      </dgm:t>
    </dgm:pt>
    <dgm:pt modelId="{729A09B5-C1C4-4EC1-A037-B9F0C5F2B9E8}">
      <dgm:prSet phldrT="[Texto]"/>
      <dgm:spPr/>
      <dgm:t>
        <a:bodyPr/>
        <a:lstStyle/>
        <a:p>
          <a:r>
            <a:rPr lang="es-ES" dirty="0"/>
            <a:t>Director</a:t>
          </a:r>
        </a:p>
      </dgm:t>
    </dgm:pt>
    <dgm:pt modelId="{AF45F34B-7C0A-4914-A227-98DC50DFDD47}" type="parTrans" cxnId="{DCCA9E85-C13E-46F4-BEDD-AFD8622C1D8E}">
      <dgm:prSet/>
      <dgm:spPr/>
      <dgm:t>
        <a:bodyPr/>
        <a:lstStyle/>
        <a:p>
          <a:endParaRPr lang="es-ES"/>
        </a:p>
      </dgm:t>
    </dgm:pt>
    <dgm:pt modelId="{99CD17C5-C2BC-4A3B-A322-92504A255ADB}" type="sibTrans" cxnId="{DCCA9E85-C13E-46F4-BEDD-AFD8622C1D8E}">
      <dgm:prSet/>
      <dgm:spPr/>
      <dgm:t>
        <a:bodyPr/>
        <a:lstStyle/>
        <a:p>
          <a:endParaRPr lang="es-ES"/>
        </a:p>
      </dgm:t>
    </dgm:pt>
    <dgm:pt modelId="{C2E74843-A828-41A3-824B-DDE75E839DCF}">
      <dgm:prSet phldrT="[Texto]"/>
      <dgm:spPr/>
      <dgm:t>
        <a:bodyPr/>
        <a:lstStyle/>
        <a:p>
          <a:r>
            <a:rPr lang="es-ES" dirty="0"/>
            <a:t>Secretario</a:t>
          </a:r>
        </a:p>
      </dgm:t>
    </dgm:pt>
    <dgm:pt modelId="{007903BF-39C5-4DAE-9673-0BADB30A6D2F}" type="parTrans" cxnId="{60CEAAEB-4A7B-4B86-A4CE-86CA48F71D4A}">
      <dgm:prSet/>
      <dgm:spPr/>
      <dgm:t>
        <a:bodyPr/>
        <a:lstStyle/>
        <a:p>
          <a:endParaRPr lang="es-ES"/>
        </a:p>
      </dgm:t>
    </dgm:pt>
    <dgm:pt modelId="{8438F0DD-C2C4-44CE-AA03-8E6BA2337252}" type="sibTrans" cxnId="{60CEAAEB-4A7B-4B86-A4CE-86CA48F71D4A}">
      <dgm:prSet/>
      <dgm:spPr/>
      <dgm:t>
        <a:bodyPr/>
        <a:lstStyle/>
        <a:p>
          <a:endParaRPr lang="es-ES"/>
        </a:p>
      </dgm:t>
    </dgm:pt>
    <dgm:pt modelId="{23DC8D32-1F08-468A-8276-C0171C71C10B}" type="pres">
      <dgm:prSet presAssocID="{1677E213-FE06-4FE3-910D-410AC604F5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4208E3-122B-4D5E-90DE-A051DF41A29E}" type="pres">
      <dgm:prSet presAssocID="{25E75419-4571-464D-B960-6143D85D886B}" presName="hierRoot1" presStyleCnt="0">
        <dgm:presLayoutVars>
          <dgm:hierBranch val="init"/>
        </dgm:presLayoutVars>
      </dgm:prSet>
      <dgm:spPr/>
    </dgm:pt>
    <dgm:pt modelId="{DD41DC09-B20B-4D14-ACFA-287B4D774302}" type="pres">
      <dgm:prSet presAssocID="{25E75419-4571-464D-B960-6143D85D886B}" presName="rootComposite1" presStyleCnt="0"/>
      <dgm:spPr/>
    </dgm:pt>
    <dgm:pt modelId="{4DC1905C-FBE6-48FB-A3B6-5A0A10C09B17}" type="pres">
      <dgm:prSet presAssocID="{25E75419-4571-464D-B960-6143D85D886B}" presName="rootText1" presStyleLbl="node0" presStyleIdx="0" presStyleCnt="1">
        <dgm:presLayoutVars>
          <dgm:chPref val="3"/>
        </dgm:presLayoutVars>
      </dgm:prSet>
      <dgm:spPr/>
    </dgm:pt>
    <dgm:pt modelId="{562BA983-5762-44D1-8422-706976F2C96C}" type="pres">
      <dgm:prSet presAssocID="{25E75419-4571-464D-B960-6143D85D886B}" presName="rootConnector1" presStyleLbl="node1" presStyleIdx="0" presStyleCnt="0"/>
      <dgm:spPr/>
    </dgm:pt>
    <dgm:pt modelId="{C30F2076-E7CD-4F1A-9B6F-610958699A1C}" type="pres">
      <dgm:prSet presAssocID="{25E75419-4571-464D-B960-6143D85D886B}" presName="hierChild2" presStyleCnt="0"/>
      <dgm:spPr/>
    </dgm:pt>
    <dgm:pt modelId="{9BFB24A7-54B7-48BA-8300-17900DD957C0}" type="pres">
      <dgm:prSet presAssocID="{A5262EE3-FFDA-4A80-B9D4-51CC48C6D111}" presName="Name37" presStyleLbl="parChTrans1D2" presStyleIdx="0" presStyleCnt="3"/>
      <dgm:spPr/>
    </dgm:pt>
    <dgm:pt modelId="{DD49294E-D472-49E5-866D-5A12E7A6A47B}" type="pres">
      <dgm:prSet presAssocID="{782BD9F7-F080-430F-AB2D-EBCAADE9BCA1}" presName="hierRoot2" presStyleCnt="0">
        <dgm:presLayoutVars>
          <dgm:hierBranch val="init"/>
        </dgm:presLayoutVars>
      </dgm:prSet>
      <dgm:spPr/>
    </dgm:pt>
    <dgm:pt modelId="{D29E8BC7-7A0C-44D1-A92C-237E55B1013E}" type="pres">
      <dgm:prSet presAssocID="{782BD9F7-F080-430F-AB2D-EBCAADE9BCA1}" presName="rootComposite" presStyleCnt="0"/>
      <dgm:spPr/>
    </dgm:pt>
    <dgm:pt modelId="{DBDC1A26-942F-4E53-8033-646AC8000B51}" type="pres">
      <dgm:prSet presAssocID="{782BD9F7-F080-430F-AB2D-EBCAADE9BCA1}" presName="rootText" presStyleLbl="node2" presStyleIdx="0" presStyleCnt="3">
        <dgm:presLayoutVars>
          <dgm:chPref val="3"/>
        </dgm:presLayoutVars>
      </dgm:prSet>
      <dgm:spPr/>
    </dgm:pt>
    <dgm:pt modelId="{BE6A1ED4-46DF-4B14-805D-3050C400D218}" type="pres">
      <dgm:prSet presAssocID="{782BD9F7-F080-430F-AB2D-EBCAADE9BCA1}" presName="rootConnector" presStyleLbl="node2" presStyleIdx="0" presStyleCnt="3"/>
      <dgm:spPr/>
    </dgm:pt>
    <dgm:pt modelId="{5EDFDDFC-60E9-4644-B144-DBA9685CD575}" type="pres">
      <dgm:prSet presAssocID="{782BD9F7-F080-430F-AB2D-EBCAADE9BCA1}" presName="hierChild4" presStyleCnt="0"/>
      <dgm:spPr/>
    </dgm:pt>
    <dgm:pt modelId="{658021AF-64ED-4A41-A40B-A4C2278AA684}" type="pres">
      <dgm:prSet presAssocID="{782BD9F7-F080-430F-AB2D-EBCAADE9BCA1}" presName="hierChild5" presStyleCnt="0"/>
      <dgm:spPr/>
    </dgm:pt>
    <dgm:pt modelId="{4501828D-A7A1-4A4D-852A-323223ED11F8}" type="pres">
      <dgm:prSet presAssocID="{AF45F34B-7C0A-4914-A227-98DC50DFDD47}" presName="Name37" presStyleLbl="parChTrans1D2" presStyleIdx="1" presStyleCnt="3"/>
      <dgm:spPr/>
    </dgm:pt>
    <dgm:pt modelId="{F767BD21-7D97-4FB3-B252-DA9C384E6DEC}" type="pres">
      <dgm:prSet presAssocID="{729A09B5-C1C4-4EC1-A037-B9F0C5F2B9E8}" presName="hierRoot2" presStyleCnt="0">
        <dgm:presLayoutVars>
          <dgm:hierBranch val="init"/>
        </dgm:presLayoutVars>
      </dgm:prSet>
      <dgm:spPr/>
    </dgm:pt>
    <dgm:pt modelId="{B4CB47F1-C231-43D1-AF7A-693556E5535D}" type="pres">
      <dgm:prSet presAssocID="{729A09B5-C1C4-4EC1-A037-B9F0C5F2B9E8}" presName="rootComposite" presStyleCnt="0"/>
      <dgm:spPr/>
    </dgm:pt>
    <dgm:pt modelId="{81E1116D-BB85-4DD2-94A5-83C55127ACB5}" type="pres">
      <dgm:prSet presAssocID="{729A09B5-C1C4-4EC1-A037-B9F0C5F2B9E8}" presName="rootText" presStyleLbl="node2" presStyleIdx="1" presStyleCnt="3">
        <dgm:presLayoutVars>
          <dgm:chPref val="3"/>
        </dgm:presLayoutVars>
      </dgm:prSet>
      <dgm:spPr/>
    </dgm:pt>
    <dgm:pt modelId="{38A828E8-BC87-4CC3-A33B-0DFAC50B7098}" type="pres">
      <dgm:prSet presAssocID="{729A09B5-C1C4-4EC1-A037-B9F0C5F2B9E8}" presName="rootConnector" presStyleLbl="node2" presStyleIdx="1" presStyleCnt="3"/>
      <dgm:spPr/>
    </dgm:pt>
    <dgm:pt modelId="{132A86D6-301C-4230-AEDA-4F42D1429DCE}" type="pres">
      <dgm:prSet presAssocID="{729A09B5-C1C4-4EC1-A037-B9F0C5F2B9E8}" presName="hierChild4" presStyleCnt="0"/>
      <dgm:spPr/>
    </dgm:pt>
    <dgm:pt modelId="{C0395114-322D-4DCE-ACFE-ED18D5938053}" type="pres">
      <dgm:prSet presAssocID="{729A09B5-C1C4-4EC1-A037-B9F0C5F2B9E8}" presName="hierChild5" presStyleCnt="0"/>
      <dgm:spPr/>
    </dgm:pt>
    <dgm:pt modelId="{65DAB074-F651-4964-8F09-6D3C6C32C444}" type="pres">
      <dgm:prSet presAssocID="{007903BF-39C5-4DAE-9673-0BADB30A6D2F}" presName="Name37" presStyleLbl="parChTrans1D2" presStyleIdx="2" presStyleCnt="3"/>
      <dgm:spPr/>
    </dgm:pt>
    <dgm:pt modelId="{23A28408-51BE-453A-9633-ADFFBDA789E1}" type="pres">
      <dgm:prSet presAssocID="{C2E74843-A828-41A3-824B-DDE75E839DCF}" presName="hierRoot2" presStyleCnt="0">
        <dgm:presLayoutVars>
          <dgm:hierBranch val="init"/>
        </dgm:presLayoutVars>
      </dgm:prSet>
      <dgm:spPr/>
    </dgm:pt>
    <dgm:pt modelId="{B2FA1CE1-F734-46E0-823A-FC30C8A1AE4A}" type="pres">
      <dgm:prSet presAssocID="{C2E74843-A828-41A3-824B-DDE75E839DCF}" presName="rootComposite" presStyleCnt="0"/>
      <dgm:spPr/>
    </dgm:pt>
    <dgm:pt modelId="{CE15D2D1-673D-49AB-9C44-570282E91CD1}" type="pres">
      <dgm:prSet presAssocID="{C2E74843-A828-41A3-824B-DDE75E839DCF}" presName="rootText" presStyleLbl="node2" presStyleIdx="2" presStyleCnt="3">
        <dgm:presLayoutVars>
          <dgm:chPref val="3"/>
        </dgm:presLayoutVars>
      </dgm:prSet>
      <dgm:spPr/>
    </dgm:pt>
    <dgm:pt modelId="{837AC035-7480-4F0E-8173-7E983FAD77EF}" type="pres">
      <dgm:prSet presAssocID="{C2E74843-A828-41A3-824B-DDE75E839DCF}" presName="rootConnector" presStyleLbl="node2" presStyleIdx="2" presStyleCnt="3"/>
      <dgm:spPr/>
    </dgm:pt>
    <dgm:pt modelId="{DB3B8B50-3998-46FD-88E3-91F0D284AFAA}" type="pres">
      <dgm:prSet presAssocID="{C2E74843-A828-41A3-824B-DDE75E839DCF}" presName="hierChild4" presStyleCnt="0"/>
      <dgm:spPr/>
    </dgm:pt>
    <dgm:pt modelId="{BD67FD59-676F-4379-9CE4-1A6E8E344238}" type="pres">
      <dgm:prSet presAssocID="{C2E74843-A828-41A3-824B-DDE75E839DCF}" presName="hierChild5" presStyleCnt="0"/>
      <dgm:spPr/>
    </dgm:pt>
    <dgm:pt modelId="{B448F548-D8C1-4BB6-85B6-5BC7125745F5}" type="pres">
      <dgm:prSet presAssocID="{25E75419-4571-464D-B960-6143D85D886B}" presName="hierChild3" presStyleCnt="0"/>
      <dgm:spPr/>
    </dgm:pt>
  </dgm:ptLst>
  <dgm:cxnLst>
    <dgm:cxn modelId="{4EB4C326-8C03-47CC-8A86-1804B3F4F47B}" type="presOf" srcId="{782BD9F7-F080-430F-AB2D-EBCAADE9BCA1}" destId="{BE6A1ED4-46DF-4B14-805D-3050C400D218}" srcOrd="1" destOrd="0" presId="urn:microsoft.com/office/officeart/2005/8/layout/orgChart1"/>
    <dgm:cxn modelId="{6F798937-7125-4633-9B36-DEC289DDC65B}" type="presOf" srcId="{729A09B5-C1C4-4EC1-A037-B9F0C5F2B9E8}" destId="{81E1116D-BB85-4DD2-94A5-83C55127ACB5}" srcOrd="0" destOrd="0" presId="urn:microsoft.com/office/officeart/2005/8/layout/orgChart1"/>
    <dgm:cxn modelId="{D896125F-219E-47F8-A0E5-3432B55BB43C}" type="presOf" srcId="{25E75419-4571-464D-B960-6143D85D886B}" destId="{4DC1905C-FBE6-48FB-A3B6-5A0A10C09B17}" srcOrd="0" destOrd="0" presId="urn:microsoft.com/office/officeart/2005/8/layout/orgChart1"/>
    <dgm:cxn modelId="{E7B7556D-8EFE-4F53-A7A0-6504B9B1514D}" type="presOf" srcId="{782BD9F7-F080-430F-AB2D-EBCAADE9BCA1}" destId="{DBDC1A26-942F-4E53-8033-646AC8000B51}" srcOrd="0" destOrd="0" presId="urn:microsoft.com/office/officeart/2005/8/layout/orgChart1"/>
    <dgm:cxn modelId="{DC64CB5A-C9CC-4086-B54E-99D66B3B52BF}" srcId="{25E75419-4571-464D-B960-6143D85D886B}" destId="{782BD9F7-F080-430F-AB2D-EBCAADE9BCA1}" srcOrd="0" destOrd="0" parTransId="{A5262EE3-FFDA-4A80-B9D4-51CC48C6D111}" sibTransId="{D91C9744-4FF2-439B-BD19-3B42985AC7AF}"/>
    <dgm:cxn modelId="{DCCA9E85-C13E-46F4-BEDD-AFD8622C1D8E}" srcId="{25E75419-4571-464D-B960-6143D85D886B}" destId="{729A09B5-C1C4-4EC1-A037-B9F0C5F2B9E8}" srcOrd="1" destOrd="0" parTransId="{AF45F34B-7C0A-4914-A227-98DC50DFDD47}" sibTransId="{99CD17C5-C2BC-4A3B-A322-92504A255ADB}"/>
    <dgm:cxn modelId="{5DAF4B8A-68EF-4AD1-A0A7-DD519A2F30EF}" type="presOf" srcId="{729A09B5-C1C4-4EC1-A037-B9F0C5F2B9E8}" destId="{38A828E8-BC87-4CC3-A33B-0DFAC50B7098}" srcOrd="1" destOrd="0" presId="urn:microsoft.com/office/officeart/2005/8/layout/orgChart1"/>
    <dgm:cxn modelId="{02CF9590-2F6C-44CD-BFA3-72CCBDD44BE0}" type="presOf" srcId="{AF45F34B-7C0A-4914-A227-98DC50DFDD47}" destId="{4501828D-A7A1-4A4D-852A-323223ED11F8}" srcOrd="0" destOrd="0" presId="urn:microsoft.com/office/officeart/2005/8/layout/orgChart1"/>
    <dgm:cxn modelId="{FA0211A9-5E4C-4B47-A07C-B0A6B9254110}" type="presOf" srcId="{1677E213-FE06-4FE3-910D-410AC604F5E5}" destId="{23DC8D32-1F08-468A-8276-C0171C71C10B}" srcOrd="0" destOrd="0" presId="urn:microsoft.com/office/officeart/2005/8/layout/orgChart1"/>
    <dgm:cxn modelId="{AF5800C9-AF63-4EAA-A686-C07A6F5D6C57}" type="presOf" srcId="{C2E74843-A828-41A3-824B-DDE75E839DCF}" destId="{837AC035-7480-4F0E-8173-7E983FAD77EF}" srcOrd="1" destOrd="0" presId="urn:microsoft.com/office/officeart/2005/8/layout/orgChart1"/>
    <dgm:cxn modelId="{CBB396CD-4EAD-427E-B69D-A44D2CFB84B1}" type="presOf" srcId="{C2E74843-A828-41A3-824B-DDE75E839DCF}" destId="{CE15D2D1-673D-49AB-9C44-570282E91CD1}" srcOrd="0" destOrd="0" presId="urn:microsoft.com/office/officeart/2005/8/layout/orgChart1"/>
    <dgm:cxn modelId="{BB2445DA-6272-4CE9-B551-A85D3C818A60}" type="presOf" srcId="{A5262EE3-FFDA-4A80-B9D4-51CC48C6D111}" destId="{9BFB24A7-54B7-48BA-8300-17900DD957C0}" srcOrd="0" destOrd="0" presId="urn:microsoft.com/office/officeart/2005/8/layout/orgChart1"/>
    <dgm:cxn modelId="{8C6F44DC-60A6-4E14-A17F-F271AC1B316B}" type="presOf" srcId="{25E75419-4571-464D-B960-6143D85D886B}" destId="{562BA983-5762-44D1-8422-706976F2C96C}" srcOrd="1" destOrd="0" presId="urn:microsoft.com/office/officeart/2005/8/layout/orgChart1"/>
    <dgm:cxn modelId="{580774E3-93DB-4E9A-A7B8-4AB0A6EE375E}" srcId="{1677E213-FE06-4FE3-910D-410AC604F5E5}" destId="{25E75419-4571-464D-B960-6143D85D886B}" srcOrd="0" destOrd="0" parTransId="{626F4A59-1888-4049-8BB7-65813B9D5C71}" sibTransId="{784157FD-DDCB-4F11-9F2D-DC02E941875B}"/>
    <dgm:cxn modelId="{60CEAAEB-4A7B-4B86-A4CE-86CA48F71D4A}" srcId="{25E75419-4571-464D-B960-6143D85D886B}" destId="{C2E74843-A828-41A3-824B-DDE75E839DCF}" srcOrd="2" destOrd="0" parTransId="{007903BF-39C5-4DAE-9673-0BADB30A6D2F}" sibTransId="{8438F0DD-C2C4-44CE-AA03-8E6BA2337252}"/>
    <dgm:cxn modelId="{A106BDF7-B1CA-46E6-81C9-44AD50B3FE3F}" type="presOf" srcId="{007903BF-39C5-4DAE-9673-0BADB30A6D2F}" destId="{65DAB074-F651-4964-8F09-6D3C6C32C444}" srcOrd="0" destOrd="0" presId="urn:microsoft.com/office/officeart/2005/8/layout/orgChart1"/>
    <dgm:cxn modelId="{99FADD1A-EC29-4932-A97B-8B9220959190}" type="presParOf" srcId="{23DC8D32-1F08-468A-8276-C0171C71C10B}" destId="{754208E3-122B-4D5E-90DE-A051DF41A29E}" srcOrd="0" destOrd="0" presId="urn:microsoft.com/office/officeart/2005/8/layout/orgChart1"/>
    <dgm:cxn modelId="{D4EDBE2F-7D95-4B5C-A65F-D9CEDC2ACCC6}" type="presParOf" srcId="{754208E3-122B-4D5E-90DE-A051DF41A29E}" destId="{DD41DC09-B20B-4D14-ACFA-287B4D774302}" srcOrd="0" destOrd="0" presId="urn:microsoft.com/office/officeart/2005/8/layout/orgChart1"/>
    <dgm:cxn modelId="{64345CA2-63B3-420F-ADD5-BA64072E766B}" type="presParOf" srcId="{DD41DC09-B20B-4D14-ACFA-287B4D774302}" destId="{4DC1905C-FBE6-48FB-A3B6-5A0A10C09B17}" srcOrd="0" destOrd="0" presId="urn:microsoft.com/office/officeart/2005/8/layout/orgChart1"/>
    <dgm:cxn modelId="{DF263773-DC30-47DF-A001-8E08BD2249B9}" type="presParOf" srcId="{DD41DC09-B20B-4D14-ACFA-287B4D774302}" destId="{562BA983-5762-44D1-8422-706976F2C96C}" srcOrd="1" destOrd="0" presId="urn:microsoft.com/office/officeart/2005/8/layout/orgChart1"/>
    <dgm:cxn modelId="{E04779F9-AE2E-4298-A2BC-027D11E9B4FF}" type="presParOf" srcId="{754208E3-122B-4D5E-90DE-A051DF41A29E}" destId="{C30F2076-E7CD-4F1A-9B6F-610958699A1C}" srcOrd="1" destOrd="0" presId="urn:microsoft.com/office/officeart/2005/8/layout/orgChart1"/>
    <dgm:cxn modelId="{211282EF-0E9E-4B19-9946-C69E8B2C5BC2}" type="presParOf" srcId="{C30F2076-E7CD-4F1A-9B6F-610958699A1C}" destId="{9BFB24A7-54B7-48BA-8300-17900DD957C0}" srcOrd="0" destOrd="0" presId="urn:microsoft.com/office/officeart/2005/8/layout/orgChart1"/>
    <dgm:cxn modelId="{D75CE618-2088-4726-8A0D-5AF9B314F2B4}" type="presParOf" srcId="{C30F2076-E7CD-4F1A-9B6F-610958699A1C}" destId="{DD49294E-D472-49E5-866D-5A12E7A6A47B}" srcOrd="1" destOrd="0" presId="urn:microsoft.com/office/officeart/2005/8/layout/orgChart1"/>
    <dgm:cxn modelId="{B34E27EA-AAD2-44E9-BF7B-E9A5F27019F6}" type="presParOf" srcId="{DD49294E-D472-49E5-866D-5A12E7A6A47B}" destId="{D29E8BC7-7A0C-44D1-A92C-237E55B1013E}" srcOrd="0" destOrd="0" presId="urn:microsoft.com/office/officeart/2005/8/layout/orgChart1"/>
    <dgm:cxn modelId="{D6F452A9-8E96-4BBB-8055-8077BFDAE218}" type="presParOf" srcId="{D29E8BC7-7A0C-44D1-A92C-237E55B1013E}" destId="{DBDC1A26-942F-4E53-8033-646AC8000B51}" srcOrd="0" destOrd="0" presId="urn:microsoft.com/office/officeart/2005/8/layout/orgChart1"/>
    <dgm:cxn modelId="{B1272007-A9A0-4467-9250-D6667F5B899D}" type="presParOf" srcId="{D29E8BC7-7A0C-44D1-A92C-237E55B1013E}" destId="{BE6A1ED4-46DF-4B14-805D-3050C400D218}" srcOrd="1" destOrd="0" presId="urn:microsoft.com/office/officeart/2005/8/layout/orgChart1"/>
    <dgm:cxn modelId="{36FF9502-C1CC-4C97-8F1D-FCC86F56C0E5}" type="presParOf" srcId="{DD49294E-D472-49E5-866D-5A12E7A6A47B}" destId="{5EDFDDFC-60E9-4644-B144-DBA9685CD575}" srcOrd="1" destOrd="0" presId="urn:microsoft.com/office/officeart/2005/8/layout/orgChart1"/>
    <dgm:cxn modelId="{48B7B4B1-CB2C-4322-8C91-5DD3EBE38E32}" type="presParOf" srcId="{DD49294E-D472-49E5-866D-5A12E7A6A47B}" destId="{658021AF-64ED-4A41-A40B-A4C2278AA684}" srcOrd="2" destOrd="0" presId="urn:microsoft.com/office/officeart/2005/8/layout/orgChart1"/>
    <dgm:cxn modelId="{5923CCDB-2E08-483F-AD14-B51EBF6F3DA0}" type="presParOf" srcId="{C30F2076-E7CD-4F1A-9B6F-610958699A1C}" destId="{4501828D-A7A1-4A4D-852A-323223ED11F8}" srcOrd="2" destOrd="0" presId="urn:microsoft.com/office/officeart/2005/8/layout/orgChart1"/>
    <dgm:cxn modelId="{90D10983-4583-47AF-A3DE-9597C620BDF9}" type="presParOf" srcId="{C30F2076-E7CD-4F1A-9B6F-610958699A1C}" destId="{F767BD21-7D97-4FB3-B252-DA9C384E6DEC}" srcOrd="3" destOrd="0" presId="urn:microsoft.com/office/officeart/2005/8/layout/orgChart1"/>
    <dgm:cxn modelId="{85EDED0C-35EF-4283-9F27-85FA7F8B2FA8}" type="presParOf" srcId="{F767BD21-7D97-4FB3-B252-DA9C384E6DEC}" destId="{B4CB47F1-C231-43D1-AF7A-693556E5535D}" srcOrd="0" destOrd="0" presId="urn:microsoft.com/office/officeart/2005/8/layout/orgChart1"/>
    <dgm:cxn modelId="{CF271748-6D14-4D3D-88C5-6D5CC9639A79}" type="presParOf" srcId="{B4CB47F1-C231-43D1-AF7A-693556E5535D}" destId="{81E1116D-BB85-4DD2-94A5-83C55127ACB5}" srcOrd="0" destOrd="0" presId="urn:microsoft.com/office/officeart/2005/8/layout/orgChart1"/>
    <dgm:cxn modelId="{29062E98-8E83-4B2F-8EAE-384DCE9F6134}" type="presParOf" srcId="{B4CB47F1-C231-43D1-AF7A-693556E5535D}" destId="{38A828E8-BC87-4CC3-A33B-0DFAC50B7098}" srcOrd="1" destOrd="0" presId="urn:microsoft.com/office/officeart/2005/8/layout/orgChart1"/>
    <dgm:cxn modelId="{D914F3E5-21DE-4F8D-99F4-09A9939F45C8}" type="presParOf" srcId="{F767BD21-7D97-4FB3-B252-DA9C384E6DEC}" destId="{132A86D6-301C-4230-AEDA-4F42D1429DCE}" srcOrd="1" destOrd="0" presId="urn:microsoft.com/office/officeart/2005/8/layout/orgChart1"/>
    <dgm:cxn modelId="{C19625E4-09C3-4BF8-BDA3-6E31CE854902}" type="presParOf" srcId="{F767BD21-7D97-4FB3-B252-DA9C384E6DEC}" destId="{C0395114-322D-4DCE-ACFE-ED18D5938053}" srcOrd="2" destOrd="0" presId="urn:microsoft.com/office/officeart/2005/8/layout/orgChart1"/>
    <dgm:cxn modelId="{E8959CD4-78BA-448F-B06E-7E1E29577631}" type="presParOf" srcId="{C30F2076-E7CD-4F1A-9B6F-610958699A1C}" destId="{65DAB074-F651-4964-8F09-6D3C6C32C444}" srcOrd="4" destOrd="0" presId="urn:microsoft.com/office/officeart/2005/8/layout/orgChart1"/>
    <dgm:cxn modelId="{51D52B7E-F647-4082-81F5-CE033132B43F}" type="presParOf" srcId="{C30F2076-E7CD-4F1A-9B6F-610958699A1C}" destId="{23A28408-51BE-453A-9633-ADFFBDA789E1}" srcOrd="5" destOrd="0" presId="urn:microsoft.com/office/officeart/2005/8/layout/orgChart1"/>
    <dgm:cxn modelId="{F92256C7-AAE2-4225-A6D0-B0B4E19F1279}" type="presParOf" srcId="{23A28408-51BE-453A-9633-ADFFBDA789E1}" destId="{B2FA1CE1-F734-46E0-823A-FC30C8A1AE4A}" srcOrd="0" destOrd="0" presId="urn:microsoft.com/office/officeart/2005/8/layout/orgChart1"/>
    <dgm:cxn modelId="{2DFC32CD-FE44-4830-ADA7-5F2F05154118}" type="presParOf" srcId="{B2FA1CE1-F734-46E0-823A-FC30C8A1AE4A}" destId="{CE15D2D1-673D-49AB-9C44-570282E91CD1}" srcOrd="0" destOrd="0" presId="urn:microsoft.com/office/officeart/2005/8/layout/orgChart1"/>
    <dgm:cxn modelId="{DEAE2C54-2E98-4B10-A7A1-59A0ADB5EE73}" type="presParOf" srcId="{B2FA1CE1-F734-46E0-823A-FC30C8A1AE4A}" destId="{837AC035-7480-4F0E-8173-7E983FAD77EF}" srcOrd="1" destOrd="0" presId="urn:microsoft.com/office/officeart/2005/8/layout/orgChart1"/>
    <dgm:cxn modelId="{2ED17EE5-7B38-46AC-8259-660DC120E1A9}" type="presParOf" srcId="{23A28408-51BE-453A-9633-ADFFBDA789E1}" destId="{DB3B8B50-3998-46FD-88E3-91F0D284AFAA}" srcOrd="1" destOrd="0" presId="urn:microsoft.com/office/officeart/2005/8/layout/orgChart1"/>
    <dgm:cxn modelId="{CA1647A1-C5FF-462A-81C6-887F2D72E530}" type="presParOf" srcId="{23A28408-51BE-453A-9633-ADFFBDA789E1}" destId="{BD67FD59-676F-4379-9CE4-1A6E8E344238}" srcOrd="2" destOrd="0" presId="urn:microsoft.com/office/officeart/2005/8/layout/orgChart1"/>
    <dgm:cxn modelId="{1FCA29EF-1E07-42F4-BA1B-E8D095CB374B}" type="presParOf" srcId="{754208E3-122B-4D5E-90DE-A051DF41A29E}" destId="{B448F548-D8C1-4BB6-85B6-5BC7125745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AB074-F651-4964-8F09-6D3C6C32C444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1828D-A7A1-4A4D-852A-323223ED11F8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B24A7-54B7-48BA-8300-17900DD957C0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1905C-FBE6-48FB-A3B6-5A0A10C09B17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Empleado</a:t>
          </a:r>
        </a:p>
      </dsp:txBody>
      <dsp:txXfrm>
        <a:off x="2875855" y="1271678"/>
        <a:ext cx="2376289" cy="1188144"/>
      </dsp:txXfrm>
    </dsp:sp>
    <dsp:sp modelId="{DBDC1A26-942F-4E53-8033-646AC8000B51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Jefe</a:t>
          </a:r>
        </a:p>
      </dsp:txBody>
      <dsp:txXfrm>
        <a:off x="545" y="2958843"/>
        <a:ext cx="2376289" cy="1188144"/>
      </dsp:txXfrm>
    </dsp:sp>
    <dsp:sp modelId="{81E1116D-BB85-4DD2-94A5-83C55127ACB5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Director</a:t>
          </a:r>
        </a:p>
      </dsp:txBody>
      <dsp:txXfrm>
        <a:off x="2875855" y="2958843"/>
        <a:ext cx="2376289" cy="1188144"/>
      </dsp:txXfrm>
    </dsp:sp>
    <dsp:sp modelId="{CE15D2D1-673D-49AB-9C44-570282E91CD1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Secretario</a:t>
          </a:r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5A85-04DF-46C3-B7C9-8F90C6DA9F04}" type="datetimeFigureOut">
              <a:rPr lang="es-ES" smtClean="0"/>
              <a:t>21/09/2020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186F-C7C8-4620-A9A3-41C1DB8536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492 (visibilidad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6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496-497</a:t>
            </a:r>
          </a:p>
          <a:p>
            <a:r>
              <a:rPr lang="es-ES" dirty="0"/>
              <a:t>Explicación clase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44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8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76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s/language.oop5.static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hp.net/manual/es/language.oop5.constants.ph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1FA3-8259-4B86-888E-08F7FC34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POO/OOP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C8E6E-EF1A-4272-878C-9F7CBA1E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Orientado a Objetos</a:t>
            </a:r>
          </a:p>
          <a:p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0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1142-FD5D-4A23-8FAD-EE7E7E8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765696-A025-43E3-8640-45122B9DC3AB}"/>
              </a:ext>
            </a:extLst>
          </p:cNvPr>
          <p:cNvSpPr txBox="1"/>
          <p:nvPr/>
        </p:nvSpPr>
        <p:spPr>
          <a:xfrm>
            <a:off x="2592924" y="2130641"/>
            <a:ext cx="7669662" cy="309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Clase, objeto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Ejemplar de clase, instancia de clase, ejemplarizar una clase, instanciar una clase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Modularización</a:t>
            </a:r>
            <a:endParaRPr lang="es-ES" b="1" dirty="0">
              <a:solidFill>
                <a:srgbClr val="2F5496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Encapsulamiento / encapsulación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Herencia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 err="1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parent</a:t>
            </a:r>
            <a:r>
              <a:rPr lang="es-ES" sz="2400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400" b="1" dirty="0" err="1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instanceof</a:t>
            </a:r>
            <a:endParaRPr lang="es-ES" sz="2400" b="1" dirty="0">
              <a:solidFill>
                <a:srgbClr val="FF0000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56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315" y="624110"/>
            <a:ext cx="8911687" cy="1280890"/>
          </a:xfrm>
        </p:spPr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BF8479-EC2A-4830-B98B-746AC0F50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00100" y="1375875"/>
            <a:ext cx="10714902" cy="535743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s-ES" dirty="0"/>
              <a:t>Es posible definir una clase a partir de una clase existente</a:t>
            </a:r>
          </a:p>
          <a:p>
            <a:r>
              <a:rPr lang="es-ES" dirty="0"/>
              <a:t>La clase que se toma como referencia vendría a ser la clase padre y recibe varios nombres</a:t>
            </a:r>
          </a:p>
          <a:p>
            <a:pPr lvl="1"/>
            <a:r>
              <a:rPr lang="es-ES" u="sng" dirty="0"/>
              <a:t>Superclase</a:t>
            </a:r>
            <a:r>
              <a:rPr lang="es-ES" dirty="0"/>
              <a:t>, </a:t>
            </a:r>
            <a:r>
              <a:rPr lang="es-ES" b="1" dirty="0"/>
              <a:t>clase base</a:t>
            </a:r>
            <a:r>
              <a:rPr lang="es-ES" dirty="0"/>
              <a:t>, </a:t>
            </a:r>
            <a:r>
              <a:rPr lang="es-ES" u="sng" dirty="0"/>
              <a:t>clase padre</a:t>
            </a:r>
          </a:p>
          <a:p>
            <a:r>
              <a:rPr lang="es-ES" dirty="0"/>
              <a:t>La clase que “hereda” estas propiedades y métodos, es decir, la clase “hijo” recibe nombres como</a:t>
            </a:r>
          </a:p>
          <a:p>
            <a:pPr lvl="1"/>
            <a:r>
              <a:rPr lang="es-ES" u="sng" dirty="0"/>
              <a:t>Subclase</a:t>
            </a:r>
            <a:r>
              <a:rPr lang="es-ES" dirty="0"/>
              <a:t>, </a:t>
            </a:r>
            <a:r>
              <a:rPr lang="es-ES" b="1" dirty="0"/>
              <a:t>clase derivada</a:t>
            </a:r>
          </a:p>
          <a:p>
            <a:r>
              <a:rPr lang="es-ES" dirty="0"/>
              <a:t>La nueva clase </a:t>
            </a:r>
            <a:r>
              <a:rPr lang="es-ES" b="1" dirty="0">
                <a:solidFill>
                  <a:srgbClr val="FF0000"/>
                </a:solidFill>
              </a:rPr>
              <a:t>posee implícitamente los atributos o métodos de la clase derivada</a:t>
            </a:r>
            <a:r>
              <a:rPr lang="es-ES" dirty="0"/>
              <a:t>, aunque </a:t>
            </a:r>
            <a:r>
              <a:rPr lang="es-ES" b="1" dirty="0"/>
              <a:t>pueden ser </a:t>
            </a:r>
            <a:r>
              <a:rPr lang="es-ES" b="1" dirty="0" err="1"/>
              <a:t>sobreescritas</a:t>
            </a:r>
            <a:r>
              <a:rPr lang="es-ES" dirty="0"/>
              <a:t>.</a:t>
            </a:r>
          </a:p>
          <a:p>
            <a:r>
              <a:rPr lang="es-ES" u="sng" dirty="0"/>
              <a:t>Si la clase derivada no tiene método constructor </a:t>
            </a:r>
            <a:r>
              <a:rPr lang="es-ES" dirty="0"/>
              <a:t>automáticamente </a:t>
            </a:r>
            <a:r>
              <a:rPr lang="es-ES" u="sng" dirty="0"/>
              <a:t>se llama al método constructor del padre</a:t>
            </a:r>
          </a:p>
          <a:p>
            <a:r>
              <a:rPr lang="es-ES" dirty="0"/>
              <a:t>Para establecer una clase derivada o clase base se utiliza la palabra </a:t>
            </a:r>
            <a:r>
              <a:rPr lang="es-ES" dirty="0" err="1"/>
              <a:t>extends</a:t>
            </a:r>
            <a:r>
              <a:rPr lang="es-ES" dirty="0"/>
              <a:t> (extender)</a:t>
            </a:r>
          </a:p>
          <a:p>
            <a:r>
              <a:rPr lang="es-ES" dirty="0"/>
              <a:t> Para invocar al método constructor de la clase base desde la subclase se utiliza</a:t>
            </a:r>
          </a:p>
          <a:p>
            <a:pPr lvl="1"/>
            <a:r>
              <a:rPr lang="es-ES" dirty="0" err="1"/>
              <a:t>parent</a:t>
            </a:r>
            <a:r>
              <a:rPr lang="es-ES" dirty="0"/>
              <a:t>::__</a:t>
            </a:r>
            <a:r>
              <a:rPr lang="es-ES" dirty="0" err="1"/>
              <a:t>construct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El Operador de Resolución de Ámbito (también denominado </a:t>
            </a:r>
            <a:r>
              <a:rPr lang="es-ES" b="1" dirty="0" err="1"/>
              <a:t>Paamayim</a:t>
            </a:r>
            <a:r>
              <a:rPr lang="es-ES" b="1" dirty="0"/>
              <a:t> </a:t>
            </a:r>
            <a:r>
              <a:rPr lang="es-ES" b="1" dirty="0" err="1"/>
              <a:t>Nekudotayim</a:t>
            </a:r>
            <a:r>
              <a:rPr lang="es-ES" dirty="0"/>
              <a:t>) o en términos simples, el doble dos-puntos, es un token que permite acceder a elementos </a:t>
            </a:r>
            <a:r>
              <a:rPr lang="es-ES" dirty="0">
                <a:hlinkClick r:id="rId3"/>
              </a:rPr>
              <a:t>estáticos</a:t>
            </a:r>
            <a:r>
              <a:rPr lang="es-ES" dirty="0"/>
              <a:t>, </a:t>
            </a:r>
            <a:r>
              <a:rPr lang="es-ES" dirty="0">
                <a:hlinkClick r:id="rId4"/>
              </a:rPr>
              <a:t>constantes</a:t>
            </a:r>
            <a:r>
              <a:rPr lang="es-ES" dirty="0"/>
              <a:t>, y sobrescribir propiedades o métodos de una clase.</a:t>
            </a:r>
          </a:p>
        </p:txBody>
      </p:sp>
    </p:spTree>
    <p:extLst>
      <p:ext uri="{BB962C8B-B14F-4D97-AF65-F5344CB8AC3E}">
        <p14:creationId xmlns:p14="http://schemas.microsoft.com/office/powerpoint/2010/main" val="322171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EAC6F-8F2E-4050-A199-AB6B6449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9D4C5A7-9F05-4B27-BEFF-6F67BA1D9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0619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5AAA9128-6A3C-4321-A136-7CFDB560F6F8}"/>
              </a:ext>
            </a:extLst>
          </p:cNvPr>
          <p:cNvSpPr/>
          <p:nvPr/>
        </p:nvSpPr>
        <p:spPr>
          <a:xfrm>
            <a:off x="5243945" y="1712768"/>
            <a:ext cx="1704109" cy="3844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nombre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F0F9EEB-8CA3-4ED0-92E3-F33699964E22}"/>
              </a:ext>
            </a:extLst>
          </p:cNvPr>
          <p:cNvSpPr/>
          <p:nvPr/>
        </p:nvSpPr>
        <p:spPr>
          <a:xfrm>
            <a:off x="7048767" y="1905000"/>
            <a:ext cx="1704109" cy="3844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sueldo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53794AE-3B58-49B5-A418-9F295B55E54B}"/>
              </a:ext>
            </a:extLst>
          </p:cNvPr>
          <p:cNvSpPr/>
          <p:nvPr/>
        </p:nvSpPr>
        <p:spPr>
          <a:xfrm>
            <a:off x="2916681" y="3669647"/>
            <a:ext cx="1958108" cy="3844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Incentivo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4B6F671-A271-45FE-85DF-61185B60BAF8}"/>
              </a:ext>
            </a:extLst>
          </p:cNvPr>
          <p:cNvSpPr/>
          <p:nvPr/>
        </p:nvSpPr>
        <p:spPr>
          <a:xfrm>
            <a:off x="7048767" y="2781684"/>
            <a:ext cx="2296391" cy="384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subirSueldo</a:t>
            </a:r>
            <a:r>
              <a:rPr lang="es-ES" dirty="0"/>
              <a:t>()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23D26A7-3E40-4C1B-9B7F-5FDC611E4A1A}"/>
              </a:ext>
            </a:extLst>
          </p:cNvPr>
          <p:cNvSpPr/>
          <p:nvPr/>
        </p:nvSpPr>
        <p:spPr>
          <a:xfrm>
            <a:off x="457467" y="3725064"/>
            <a:ext cx="2296391" cy="384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dimeSueldoTotal</a:t>
            </a:r>
            <a:r>
              <a:rPr lang="es-ES" dirty="0"/>
              <a:t>()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2E6B5ED-4675-46D4-9588-B790F1594849}"/>
              </a:ext>
            </a:extLst>
          </p:cNvPr>
          <p:cNvSpPr/>
          <p:nvPr/>
        </p:nvSpPr>
        <p:spPr>
          <a:xfrm>
            <a:off x="2358737" y="1910387"/>
            <a:ext cx="2701904" cy="3844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complemento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BCF3474-BAFB-420C-A27B-864ADA2C474C}"/>
              </a:ext>
            </a:extLst>
          </p:cNvPr>
          <p:cNvSpPr/>
          <p:nvPr/>
        </p:nvSpPr>
        <p:spPr>
          <a:xfrm>
            <a:off x="2358737" y="2781684"/>
            <a:ext cx="2779567" cy="384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__</a:t>
            </a:r>
            <a:r>
              <a:rPr lang="es-ES" dirty="0" err="1"/>
              <a:t>construct</a:t>
            </a:r>
            <a:r>
              <a:rPr lang="es-ES" dirty="0"/>
              <a:t>(nombre)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9C6240C-472D-4A79-95F5-1F545F308381}"/>
              </a:ext>
            </a:extLst>
          </p:cNvPr>
          <p:cNvSpPr/>
          <p:nvPr/>
        </p:nvSpPr>
        <p:spPr>
          <a:xfrm>
            <a:off x="890123" y="4465588"/>
            <a:ext cx="3727470" cy="384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__</a:t>
            </a:r>
            <a:r>
              <a:rPr lang="es-ES" dirty="0" err="1"/>
              <a:t>construct</a:t>
            </a:r>
            <a:r>
              <a:rPr lang="es-ES" dirty="0"/>
              <a:t>(nombre, incentivo)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C05335-EB5B-41B7-AEB9-DC9091DA319B}"/>
              </a:ext>
            </a:extLst>
          </p:cNvPr>
          <p:cNvSpPr txBox="1"/>
          <p:nvPr/>
        </p:nvSpPr>
        <p:spPr>
          <a:xfrm>
            <a:off x="4874789" y="239646"/>
            <a:ext cx="64270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En la herencia las </a:t>
            </a:r>
            <a:r>
              <a:rPr lang="es-ES" b="1" dirty="0"/>
              <a:t>clases derivadas</a:t>
            </a:r>
            <a:r>
              <a:rPr lang="es-ES" dirty="0"/>
              <a:t> heredan todos las propiedades y métodos de la </a:t>
            </a:r>
            <a:r>
              <a:rPr lang="es-ES" b="1" dirty="0"/>
              <a:t>clase base</a:t>
            </a:r>
            <a:r>
              <a:rPr lang="es-ES" dirty="0"/>
              <a:t>, </a:t>
            </a:r>
            <a:r>
              <a:rPr lang="es-ES" b="1" dirty="0">
                <a:solidFill>
                  <a:srgbClr val="FF0000"/>
                </a:solidFill>
              </a:rPr>
              <a:t>a no ser que la propiedad o método se cree en la clase hija que en tal caso la </a:t>
            </a:r>
            <a:r>
              <a:rPr lang="es-ES" b="1" dirty="0" err="1">
                <a:solidFill>
                  <a:srgbClr val="FF0000"/>
                </a:solidFill>
              </a:rPr>
              <a:t>sobre-escribe</a:t>
            </a:r>
            <a:r>
              <a:rPr lang="es-ES" dirty="0"/>
              <a:t>.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D8B669F-5748-4FD6-BDF4-2F172838B1E0}"/>
              </a:ext>
            </a:extLst>
          </p:cNvPr>
          <p:cNvGrpSpPr/>
          <p:nvPr/>
        </p:nvGrpSpPr>
        <p:grpSpPr>
          <a:xfrm>
            <a:off x="1654005" y="5051478"/>
            <a:ext cx="10390938" cy="1505911"/>
            <a:chOff x="1113673" y="5051478"/>
            <a:chExt cx="10390938" cy="1505911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EDBEC7C1-DC1F-494E-A43C-21F2EA91CFFF}"/>
                </a:ext>
              </a:extLst>
            </p:cNvPr>
            <p:cNvSpPr txBox="1"/>
            <p:nvPr/>
          </p:nvSpPr>
          <p:spPr>
            <a:xfrm>
              <a:off x="1454727" y="5146828"/>
              <a:ext cx="8312727" cy="307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1400" dirty="0"/>
                <a:t>Empleado(nombre, sueldo)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88F241C7-09BB-48D0-9A55-33DBBE192216}"/>
                </a:ext>
              </a:extLst>
            </p:cNvPr>
            <p:cNvSpPr txBox="1"/>
            <p:nvPr/>
          </p:nvSpPr>
          <p:spPr>
            <a:xfrm>
              <a:off x="1440871" y="5496657"/>
              <a:ext cx="10063740" cy="307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1400" dirty="0"/>
                <a:t>Jefe(nombre, sueldo, incentivo)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A7C56F5-1627-432D-A533-40D36F50767D}"/>
                </a:ext>
              </a:extLst>
            </p:cNvPr>
            <p:cNvSpPr txBox="1"/>
            <p:nvPr/>
          </p:nvSpPr>
          <p:spPr>
            <a:xfrm>
              <a:off x="1451262" y="5849949"/>
              <a:ext cx="8312727" cy="307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1400" dirty="0"/>
                <a:t>Director(nombre, sueldo, complemento)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EDACFD3-C571-4658-BA8D-75AF26B7D9C3}"/>
                </a:ext>
              </a:extLst>
            </p:cNvPr>
            <p:cNvSpPr txBox="1"/>
            <p:nvPr/>
          </p:nvSpPr>
          <p:spPr>
            <a:xfrm>
              <a:off x="1451262" y="6203236"/>
              <a:ext cx="8312727" cy="307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1400" dirty="0"/>
                <a:t>Secretario(nombre, sueldo, cargo)</a:t>
              </a:r>
            </a:p>
          </p:txBody>
        </p:sp>
        <p:sp>
          <p:nvSpPr>
            <p:cNvPr id="26" name="Abrir llave 25">
              <a:extLst>
                <a:ext uri="{FF2B5EF4-FFF2-40B4-BE49-F238E27FC236}">
                  <a16:creationId xmlns:a16="http://schemas.microsoft.com/office/drawing/2014/main" id="{9800A5F0-B7F5-465C-95DB-ADF26204336D}"/>
                </a:ext>
              </a:extLst>
            </p:cNvPr>
            <p:cNvSpPr/>
            <p:nvPr/>
          </p:nvSpPr>
          <p:spPr>
            <a:xfrm>
              <a:off x="1113673" y="5051478"/>
              <a:ext cx="294441" cy="1505911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9579E3A-528B-43CE-8788-E4B90F959D76}"/>
              </a:ext>
            </a:extLst>
          </p:cNvPr>
          <p:cNvSpPr txBox="1"/>
          <p:nvPr/>
        </p:nvSpPr>
        <p:spPr>
          <a:xfrm>
            <a:off x="311728" y="5206112"/>
            <a:ext cx="13422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Clases con sus campos y métodos</a:t>
            </a:r>
          </a:p>
        </p:txBody>
      </p:sp>
      <p:sp>
        <p:nvSpPr>
          <p:cNvPr id="7" name="Globo: línea 6">
            <a:extLst>
              <a:ext uri="{FF2B5EF4-FFF2-40B4-BE49-F238E27FC236}">
                <a16:creationId xmlns:a16="http://schemas.microsoft.com/office/drawing/2014/main" id="{282B4D82-3CA7-4D0F-95DE-86FE137105FA}"/>
              </a:ext>
            </a:extLst>
          </p:cNvPr>
          <p:cNvSpPr/>
          <p:nvPr/>
        </p:nvSpPr>
        <p:spPr>
          <a:xfrm>
            <a:off x="10463645" y="3166148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83667"/>
              <a:gd name="adj4" fmla="val -803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/>
              <a:t>extends</a:t>
            </a:r>
            <a:endParaRPr lang="es-ES" sz="1000" dirty="0"/>
          </a:p>
        </p:txBody>
      </p:sp>
      <p:sp>
        <p:nvSpPr>
          <p:cNvPr id="10" name="Globo: línea 9">
            <a:extLst>
              <a:ext uri="{FF2B5EF4-FFF2-40B4-BE49-F238E27FC236}">
                <a16:creationId xmlns:a16="http://schemas.microsoft.com/office/drawing/2014/main" id="{8DC1CC67-13BF-446D-85DF-F3649C8D3655}"/>
              </a:ext>
            </a:extLst>
          </p:cNvPr>
          <p:cNvSpPr/>
          <p:nvPr/>
        </p:nvSpPr>
        <p:spPr>
          <a:xfrm>
            <a:off x="6608160" y="3259868"/>
            <a:ext cx="881214" cy="304313"/>
          </a:xfrm>
          <a:prstGeom prst="borderCallout1">
            <a:avLst>
              <a:gd name="adj1" fmla="val 18750"/>
              <a:gd name="adj2" fmla="val -8333"/>
              <a:gd name="adj3" fmla="val 138232"/>
              <a:gd name="adj4" fmla="val -349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/>
              <a:t>extends</a:t>
            </a:r>
            <a:endParaRPr lang="es-ES" sz="1000" dirty="0"/>
          </a:p>
        </p:txBody>
      </p:sp>
      <p:sp>
        <p:nvSpPr>
          <p:cNvPr id="12" name="Globo: línea 11">
            <a:extLst>
              <a:ext uri="{FF2B5EF4-FFF2-40B4-BE49-F238E27FC236}">
                <a16:creationId xmlns:a16="http://schemas.microsoft.com/office/drawing/2014/main" id="{5BC0272B-21FE-4B01-9AA2-2A94E2DE1580}"/>
              </a:ext>
            </a:extLst>
          </p:cNvPr>
          <p:cNvSpPr/>
          <p:nvPr/>
        </p:nvSpPr>
        <p:spPr>
          <a:xfrm>
            <a:off x="969814" y="2859824"/>
            <a:ext cx="914400" cy="612648"/>
          </a:xfrm>
          <a:prstGeom prst="borderCallout1">
            <a:avLst>
              <a:gd name="adj1" fmla="val 64544"/>
              <a:gd name="adj2" fmla="val 112122"/>
              <a:gd name="adj3" fmla="val 134549"/>
              <a:gd name="adj4" fmla="val 19007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/>
              <a:t>extends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22991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ABCDB-A73F-4BA5-8BCC-E8F204A8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53D3B6-3483-4CF3-AB97-03A530979663}"/>
              </a:ext>
            </a:extLst>
          </p:cNvPr>
          <p:cNvSpPr txBox="1"/>
          <p:nvPr/>
        </p:nvSpPr>
        <p:spPr>
          <a:xfrm>
            <a:off x="1007918" y="2140527"/>
            <a:ext cx="276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¿Cómo diferenciamos la clase derivada de la clase base?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D03C8A-E958-4307-8186-454C10A06C2B}"/>
              </a:ext>
            </a:extLst>
          </p:cNvPr>
          <p:cNvSpPr txBox="1"/>
          <p:nvPr/>
        </p:nvSpPr>
        <p:spPr>
          <a:xfrm>
            <a:off x="1326211" y="3299384"/>
            <a:ext cx="276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 “es siempre”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DFFE77-5150-4AD2-B899-491E6846CC46}"/>
              </a:ext>
            </a:extLst>
          </p:cNvPr>
          <p:cNvSpPr txBox="1"/>
          <p:nvPr/>
        </p:nvSpPr>
        <p:spPr>
          <a:xfrm>
            <a:off x="966355" y="4260273"/>
            <a:ext cx="3210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Un Jefe “es siempre” un Empleado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DC11F4-C700-4387-9376-30FD3887335B}"/>
              </a:ext>
            </a:extLst>
          </p:cNvPr>
          <p:cNvSpPr txBox="1"/>
          <p:nvPr/>
        </p:nvSpPr>
        <p:spPr>
          <a:xfrm>
            <a:off x="966355" y="5249504"/>
            <a:ext cx="3210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Un Empleado “es siempre” un Jefe</a:t>
            </a:r>
          </a:p>
        </p:txBody>
      </p:sp>
      <p:sp>
        <p:nvSpPr>
          <p:cNvPr id="11" name="Símbolo &quot;No permitido&quot; 10">
            <a:extLst>
              <a:ext uri="{FF2B5EF4-FFF2-40B4-BE49-F238E27FC236}">
                <a16:creationId xmlns:a16="http://schemas.microsoft.com/office/drawing/2014/main" id="{B0BE7474-57B9-42EE-9C41-6B92508D0ED3}"/>
              </a:ext>
            </a:extLst>
          </p:cNvPr>
          <p:cNvSpPr/>
          <p:nvPr/>
        </p:nvSpPr>
        <p:spPr>
          <a:xfrm>
            <a:off x="1776845" y="5063100"/>
            <a:ext cx="1444337" cy="1244182"/>
          </a:xfrm>
          <a:prstGeom prst="noSmoking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92ED10-4ED4-4DE8-8D1F-C2D3DE41F6CA}"/>
              </a:ext>
            </a:extLst>
          </p:cNvPr>
          <p:cNvSpPr txBox="1"/>
          <p:nvPr/>
        </p:nvSpPr>
        <p:spPr>
          <a:xfrm>
            <a:off x="5587209" y="22624"/>
            <a:ext cx="553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Queremos crear empleados que son jefes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Incentivo que sólo lo tendrán los jefes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1B16B8A-EE3C-4DE4-BF1A-7B59580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83" y="582616"/>
            <a:ext cx="7096125" cy="61722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CE0FFB6-7F83-499A-AE10-CE48F36803C1}"/>
              </a:ext>
            </a:extLst>
          </p:cNvPr>
          <p:cNvSpPr txBox="1"/>
          <p:nvPr/>
        </p:nvSpPr>
        <p:spPr>
          <a:xfrm>
            <a:off x="9017577" y="4623362"/>
            <a:ext cx="2795155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/>
              <a:t>Instanceof</a:t>
            </a:r>
            <a:endParaRPr lang="es-ES" sz="900" b="1" dirty="0"/>
          </a:p>
          <a:p>
            <a:r>
              <a:rPr lang="es-ES" sz="900" dirty="0"/>
              <a:t>Muchas veces al asociar objetos necesitamos saber cuál es la clase originaria. Ejemplo:</a:t>
            </a:r>
          </a:p>
          <a:p>
            <a:endParaRPr lang="es-ES" sz="900" dirty="0"/>
          </a:p>
          <a:p>
            <a:r>
              <a:rPr lang="es-ES" sz="900" dirty="0" err="1"/>
              <a:t>if</a:t>
            </a:r>
            <a:r>
              <a:rPr lang="es-ES" sz="900" dirty="0"/>
              <a:t>($</a:t>
            </a:r>
            <a:r>
              <a:rPr lang="es-ES" sz="900" dirty="0" err="1"/>
              <a:t>emp</a:t>
            </a:r>
            <a:r>
              <a:rPr lang="es-ES" sz="900" dirty="0"/>
              <a:t> </a:t>
            </a:r>
            <a:r>
              <a:rPr lang="es-ES" sz="900" dirty="0" err="1"/>
              <a:t>instaceof</a:t>
            </a:r>
            <a:r>
              <a:rPr lang="es-ES" sz="900" dirty="0"/>
              <a:t> Jefe){</a:t>
            </a:r>
          </a:p>
          <a:p>
            <a:r>
              <a:rPr lang="es-ES" sz="900" dirty="0"/>
              <a:t>	$</a:t>
            </a:r>
            <a:r>
              <a:rPr lang="es-ES" sz="900" dirty="0" err="1"/>
              <a:t>emp</a:t>
            </a:r>
            <a:r>
              <a:rPr lang="es-ES" sz="900" dirty="0"/>
              <a:t>-&gt;</a:t>
            </a:r>
            <a:r>
              <a:rPr lang="es-ES" sz="900" dirty="0" err="1"/>
              <a:t>dameSueldoTotal</a:t>
            </a:r>
            <a:r>
              <a:rPr lang="es-ES" sz="900" dirty="0"/>
              <a:t>();</a:t>
            </a:r>
          </a:p>
          <a:p>
            <a:r>
              <a:rPr lang="es-E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131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315" y="624110"/>
            <a:ext cx="8911687" cy="1280890"/>
          </a:xfrm>
        </p:spPr>
        <p:txBody>
          <a:bodyPr/>
          <a:lstStyle/>
          <a:p>
            <a:r>
              <a:rPr lang="es-ES" dirty="0"/>
              <a:t>Ejercicios1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BF8479-EC2A-4830-B98B-746AC0F50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6998" y="1375875"/>
            <a:ext cx="10441273" cy="5243134"/>
          </a:xfrm>
        </p:spPr>
        <p:txBody>
          <a:bodyPr>
            <a:normAutofit/>
          </a:bodyPr>
          <a:lstStyle/>
          <a:p>
            <a:r>
              <a:rPr lang="es-ES" dirty="0"/>
              <a:t>De las </a:t>
            </a:r>
            <a:r>
              <a:rPr lang="es-ES" dirty="0">
                <a:solidFill>
                  <a:srgbClr val="FF0000"/>
                </a:solidFill>
              </a:rPr>
              <a:t>clases</a:t>
            </a:r>
            <a:r>
              <a:rPr lang="es-ES" dirty="0"/>
              <a:t> </a:t>
            </a:r>
            <a:r>
              <a:rPr lang="es-ES" b="1" dirty="0"/>
              <a:t>Empleado</a:t>
            </a:r>
            <a:r>
              <a:rPr lang="es-ES" dirty="0"/>
              <a:t> y </a:t>
            </a:r>
            <a:r>
              <a:rPr lang="es-ES" b="1" dirty="0"/>
              <a:t>Jefe</a:t>
            </a:r>
            <a:r>
              <a:rPr lang="es-ES" dirty="0"/>
              <a:t> crea un setter que permita modificar la fecha de alta del contrato tanto de los jefes como de los empleados</a:t>
            </a:r>
          </a:p>
          <a:p>
            <a:pPr lvl="1"/>
            <a:r>
              <a:rPr lang="es-ES" dirty="0" err="1"/>
              <a:t>setAltaContrato</a:t>
            </a:r>
            <a:r>
              <a:rPr lang="es-ES" dirty="0"/>
              <a:t>()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33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315" y="624110"/>
            <a:ext cx="8911687" cy="1280890"/>
          </a:xfrm>
        </p:spPr>
        <p:txBody>
          <a:bodyPr/>
          <a:lstStyle/>
          <a:p>
            <a:r>
              <a:rPr lang="es-ES" dirty="0"/>
              <a:t>Ejercicio 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BF8479-EC2A-4830-B98B-746AC0F50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6998" y="1375875"/>
            <a:ext cx="10441273" cy="5243134"/>
          </a:xfrm>
        </p:spPr>
        <p:txBody>
          <a:bodyPr>
            <a:normAutofit fontScale="47500" lnSpcReduction="20000"/>
          </a:bodyPr>
          <a:lstStyle/>
          <a:p>
            <a:r>
              <a:rPr lang="es-ES" dirty="0"/>
              <a:t>Se desea modelizar en una empresa de reparaciones de coches a los mismos teniendo en cuenta:</a:t>
            </a:r>
          </a:p>
          <a:p>
            <a:pPr lvl="1"/>
            <a:r>
              <a:rPr lang="es-ES" dirty="0"/>
              <a:t>Número de ruedas (4 por defecto), largo (2000 cm por defecto) y ancho (300 cm por defecto) del vehículo en centímetros</a:t>
            </a:r>
          </a:p>
          <a:p>
            <a:pPr lvl="1"/>
            <a:r>
              <a:rPr lang="es-ES" dirty="0"/>
              <a:t>Motor (número de caballos). Por defecto 1600</a:t>
            </a:r>
          </a:p>
          <a:p>
            <a:pPr lvl="1"/>
            <a:r>
              <a:rPr lang="es-ES" dirty="0"/>
              <a:t>Marca</a:t>
            </a:r>
          </a:p>
          <a:p>
            <a:pPr lvl="1"/>
            <a:r>
              <a:rPr lang="es-ES" dirty="0"/>
              <a:t>Peso de la plataforma del coche (chasis) y  peso total del vehículo en Kg. Por defecto 500</a:t>
            </a:r>
          </a:p>
          <a:p>
            <a:pPr lvl="1"/>
            <a:r>
              <a:rPr lang="es-ES" dirty="0"/>
              <a:t>Si lleva asientos de cuero, si lleva climatizador</a:t>
            </a:r>
          </a:p>
          <a:p>
            <a:pPr lvl="1"/>
            <a:r>
              <a:rPr lang="es-ES" dirty="0"/>
              <a:t>Se podrán dar un estado inicial a todos estos parámetros y poder obtener la información de las mismas</a:t>
            </a:r>
          </a:p>
          <a:p>
            <a:r>
              <a:rPr lang="es-ES" dirty="0"/>
              <a:t>Habrá que tener un método que:</a:t>
            </a:r>
          </a:p>
          <a:p>
            <a:pPr lvl="1"/>
            <a:r>
              <a:rPr lang="es-ES" dirty="0"/>
              <a:t>Crear por lo menos un método constructor que cargue la marca</a:t>
            </a:r>
          </a:p>
          <a:p>
            <a:pPr lvl="1"/>
            <a:r>
              <a:rPr lang="es-ES" dirty="0" err="1"/>
              <a:t>Getter</a:t>
            </a:r>
            <a:r>
              <a:rPr lang="es-ES" dirty="0"/>
              <a:t> que devuelva el color del coche, marca del coche</a:t>
            </a:r>
          </a:p>
          <a:p>
            <a:pPr lvl="1"/>
            <a:r>
              <a:rPr lang="es-ES" dirty="0"/>
              <a:t>Métodos que permitan por un lado especificar que el coche tenga asientos de cuero y obtener información de ello con mensajes como:</a:t>
            </a:r>
          </a:p>
          <a:p>
            <a:pPr lvl="2"/>
            <a:r>
              <a:rPr lang="es-ES" dirty="0"/>
              <a:t>El  coche dispone de asientos de cuero</a:t>
            </a:r>
          </a:p>
          <a:p>
            <a:pPr lvl="2"/>
            <a:r>
              <a:rPr lang="es-ES" dirty="0"/>
              <a:t>El coche dispone de asientos de serie</a:t>
            </a:r>
          </a:p>
          <a:p>
            <a:pPr lvl="1"/>
            <a:r>
              <a:rPr lang="es-ES" dirty="0"/>
              <a:t>Otros métodos parecidos al caso anterior pero con el climatizador los mensajes a mostrar son</a:t>
            </a:r>
          </a:p>
          <a:p>
            <a:pPr lvl="2"/>
            <a:r>
              <a:rPr lang="es-ES" dirty="0"/>
              <a:t>El vehículo incorpora climatizador</a:t>
            </a:r>
          </a:p>
          <a:p>
            <a:pPr lvl="2"/>
            <a:r>
              <a:rPr lang="es-ES" dirty="0"/>
              <a:t>El vehículo lleva aire acondicionado</a:t>
            </a:r>
          </a:p>
          <a:p>
            <a:pPr lvl="1"/>
            <a:r>
              <a:rPr lang="es-ES" dirty="0"/>
              <a:t>Otro método que de información general del coche. El mensaje resultante sería algo como siguientes:</a:t>
            </a:r>
            <a:br>
              <a:rPr lang="es-ES" dirty="0"/>
            </a:br>
            <a:r>
              <a:rPr lang="es-ES" dirty="0"/>
              <a:t>“La plataforma del coche tiene 4 ruedas. Mide 20 metros con un ancho de 300 centímetros y cuyo peso de plataforma es de 500 Kg.”</a:t>
            </a:r>
          </a:p>
          <a:p>
            <a:pPr lvl="1"/>
            <a:r>
              <a:rPr lang="es-ES" dirty="0"/>
              <a:t>Habrá que también calcular el peso total del vehículo teniendo en cuenta que el climatizador supone un peso extra de 20 kg y si tiene asientos de cuero de 10 kg</a:t>
            </a:r>
          </a:p>
          <a:p>
            <a:r>
              <a:rPr lang="es-ES" dirty="0"/>
              <a:t>Además de los vehículos ordinarios existirá otra clase de vehículo que serán las furgonetas que además de contener los métodos y propiedades anteriormente definidas también contendrá otros dos campos y métodos:</a:t>
            </a:r>
          </a:p>
          <a:p>
            <a:pPr lvl="1"/>
            <a:r>
              <a:rPr lang="es-ES" dirty="0"/>
              <a:t>Número de asientos</a:t>
            </a:r>
          </a:p>
          <a:p>
            <a:pPr lvl="1"/>
            <a:r>
              <a:rPr lang="es-ES" dirty="0"/>
              <a:t>Capacidad extra de carga</a:t>
            </a:r>
          </a:p>
          <a:p>
            <a:pPr lvl="1"/>
            <a:r>
              <a:rPr lang="es-ES" dirty="0" err="1"/>
              <a:t>dimeDatosParticularesFurgoneta</a:t>
            </a:r>
            <a:r>
              <a:rPr lang="es-ES"/>
              <a:t>()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300937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1662</TotalTime>
  <Words>747</Words>
  <Application>Microsoft Office PowerPoint</Application>
  <PresentationFormat>Panorámica</PresentationFormat>
  <Paragraphs>90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 3</vt:lpstr>
      <vt:lpstr>Espiral</vt:lpstr>
      <vt:lpstr>POO/OOP</vt:lpstr>
      <vt:lpstr>Vocabulario</vt:lpstr>
      <vt:lpstr>Herencia</vt:lpstr>
      <vt:lpstr>Herencia</vt:lpstr>
      <vt:lpstr>Herencia</vt:lpstr>
      <vt:lpstr>Ejercicios1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POO/OOP</dc:title>
  <dc:creator>Xurxo González</dc:creator>
  <cp:lastModifiedBy>Xurxo González</cp:lastModifiedBy>
  <cp:revision>113</cp:revision>
  <dcterms:created xsi:type="dcterms:W3CDTF">2020-08-12T10:20:03Z</dcterms:created>
  <dcterms:modified xsi:type="dcterms:W3CDTF">2020-09-21T15:37:05Z</dcterms:modified>
</cp:coreProperties>
</file>