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73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rxo González" initials="XG" lastIdx="2" clrIdx="0">
    <p:extLst>
      <p:ext uri="{19B8F6BF-5375-455C-9EA6-DF929625EA0E}">
        <p15:presenceInfo xmlns:p15="http://schemas.microsoft.com/office/powerpoint/2012/main" userId="abff6a68a15968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7E213-FE06-4FE3-910D-410AC604F5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5419-4571-464D-B960-6143D85D886B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s-ES" dirty="0"/>
            <a:t>Persona</a:t>
          </a:r>
        </a:p>
      </dgm:t>
    </dgm:pt>
    <dgm:pt modelId="{626F4A59-1888-4049-8BB7-65813B9D5C71}" type="parTrans" cxnId="{580774E3-93DB-4E9A-A7B8-4AB0A6EE375E}">
      <dgm:prSet/>
      <dgm:spPr/>
      <dgm:t>
        <a:bodyPr/>
        <a:lstStyle/>
        <a:p>
          <a:endParaRPr lang="es-ES"/>
        </a:p>
      </dgm:t>
    </dgm:pt>
    <dgm:pt modelId="{784157FD-DDCB-4F11-9F2D-DC02E941875B}" type="sibTrans" cxnId="{580774E3-93DB-4E9A-A7B8-4AB0A6EE375E}">
      <dgm:prSet/>
      <dgm:spPr/>
      <dgm:t>
        <a:bodyPr/>
        <a:lstStyle/>
        <a:p>
          <a:endParaRPr lang="es-ES"/>
        </a:p>
      </dgm:t>
    </dgm:pt>
    <dgm:pt modelId="{782BD9F7-F080-430F-AB2D-EBCAADE9BCA1}">
      <dgm:prSet phldrT="[Texto]"/>
      <dgm:spPr/>
      <dgm:t>
        <a:bodyPr/>
        <a:lstStyle/>
        <a:p>
          <a:r>
            <a:rPr lang="es-ES" dirty="0"/>
            <a:t>Empleado</a:t>
          </a:r>
        </a:p>
      </dgm:t>
    </dgm:pt>
    <dgm:pt modelId="{A5262EE3-FFDA-4A80-B9D4-51CC48C6D111}" type="parTrans" cxnId="{DC64CB5A-C9CC-4086-B54E-99D66B3B52BF}">
      <dgm:prSet/>
      <dgm:spPr/>
      <dgm:t>
        <a:bodyPr/>
        <a:lstStyle/>
        <a:p>
          <a:endParaRPr lang="es-ES"/>
        </a:p>
      </dgm:t>
    </dgm:pt>
    <dgm:pt modelId="{D91C9744-4FF2-439B-BD19-3B42985AC7AF}" type="sibTrans" cxnId="{DC64CB5A-C9CC-4086-B54E-99D66B3B52BF}">
      <dgm:prSet/>
      <dgm:spPr/>
      <dgm:t>
        <a:bodyPr/>
        <a:lstStyle/>
        <a:p>
          <a:endParaRPr lang="es-ES"/>
        </a:p>
      </dgm:t>
    </dgm:pt>
    <dgm:pt modelId="{A6CC1890-7721-4645-9747-448C5588B3BC}">
      <dgm:prSet/>
      <dgm:spPr/>
      <dgm:t>
        <a:bodyPr/>
        <a:lstStyle/>
        <a:p>
          <a:r>
            <a:rPr lang="es-ES" dirty="0"/>
            <a:t>Jefe</a:t>
          </a:r>
        </a:p>
      </dgm:t>
    </dgm:pt>
    <dgm:pt modelId="{78A97FB2-CDDA-4DBC-8870-3255502BC0FB}" type="parTrans" cxnId="{AD1D2B23-147F-49F1-88FD-DB6BAF3D8514}">
      <dgm:prSet/>
      <dgm:spPr/>
      <dgm:t>
        <a:bodyPr/>
        <a:lstStyle/>
        <a:p>
          <a:endParaRPr lang="es-ES"/>
        </a:p>
      </dgm:t>
    </dgm:pt>
    <dgm:pt modelId="{4ECC8777-66E1-4BCD-812D-B47DA4F7BE2A}" type="sibTrans" cxnId="{AD1D2B23-147F-49F1-88FD-DB6BAF3D8514}">
      <dgm:prSet/>
      <dgm:spPr/>
      <dgm:t>
        <a:bodyPr/>
        <a:lstStyle/>
        <a:p>
          <a:endParaRPr lang="es-ES"/>
        </a:p>
      </dgm:t>
    </dgm:pt>
    <dgm:pt modelId="{A1705E73-D22D-4E50-9964-185F0353DC7A}">
      <dgm:prSet/>
      <dgm:spPr/>
      <dgm:t>
        <a:bodyPr/>
        <a:lstStyle/>
        <a:p>
          <a:r>
            <a:rPr lang="es-ES" dirty="0"/>
            <a:t>Alumno</a:t>
          </a:r>
        </a:p>
      </dgm:t>
    </dgm:pt>
    <dgm:pt modelId="{D1209CDB-0BE9-40AE-B324-14128D4189BC}" type="parTrans" cxnId="{9FFB6511-5E4A-494C-8F75-5D27202B21C4}">
      <dgm:prSet/>
      <dgm:spPr/>
      <dgm:t>
        <a:bodyPr/>
        <a:lstStyle/>
        <a:p>
          <a:endParaRPr lang="es-ES"/>
        </a:p>
      </dgm:t>
    </dgm:pt>
    <dgm:pt modelId="{8A86F4FD-2F1A-46F8-A877-60D524850929}" type="sibTrans" cxnId="{9FFB6511-5E4A-494C-8F75-5D27202B21C4}">
      <dgm:prSet/>
      <dgm:spPr/>
      <dgm:t>
        <a:bodyPr/>
        <a:lstStyle/>
        <a:p>
          <a:endParaRPr lang="es-ES"/>
        </a:p>
      </dgm:t>
    </dgm:pt>
    <dgm:pt modelId="{0F4C92C0-0AEC-4CC8-A18E-23845DD2B2C0}" type="pres">
      <dgm:prSet presAssocID="{1677E213-FE06-4FE3-910D-410AC604F5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862086-9AC5-4161-8F78-B79C875DA8B4}" type="pres">
      <dgm:prSet presAssocID="{25E75419-4571-464D-B960-6143D85D886B}" presName="hierRoot1" presStyleCnt="0"/>
      <dgm:spPr/>
    </dgm:pt>
    <dgm:pt modelId="{69F472E2-9AD1-4CAC-952D-A05A82E95DA3}" type="pres">
      <dgm:prSet presAssocID="{25E75419-4571-464D-B960-6143D85D886B}" presName="composite" presStyleCnt="0"/>
      <dgm:spPr/>
    </dgm:pt>
    <dgm:pt modelId="{60A8C372-B474-41C3-A614-0DA1EF2416DE}" type="pres">
      <dgm:prSet presAssocID="{25E75419-4571-464D-B960-6143D85D886B}" presName="background" presStyleLbl="node0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</dgm:pt>
    <dgm:pt modelId="{90FD4E11-3054-43C4-97C7-B300B4BF4A19}" type="pres">
      <dgm:prSet presAssocID="{25E75419-4571-464D-B960-6143D85D886B}" presName="text" presStyleLbl="fgAcc0" presStyleIdx="0" presStyleCnt="1">
        <dgm:presLayoutVars>
          <dgm:chPref val="3"/>
        </dgm:presLayoutVars>
      </dgm:prSet>
      <dgm:spPr/>
    </dgm:pt>
    <dgm:pt modelId="{F5EB466D-0C0A-4AB8-AAC8-DC4D3BE316D1}" type="pres">
      <dgm:prSet presAssocID="{25E75419-4571-464D-B960-6143D85D886B}" presName="hierChild2" presStyleCnt="0"/>
      <dgm:spPr/>
    </dgm:pt>
    <dgm:pt modelId="{257AD3E7-0059-404B-8713-1C91D3E53575}" type="pres">
      <dgm:prSet presAssocID="{A5262EE3-FFDA-4A80-B9D4-51CC48C6D111}" presName="Name10" presStyleLbl="parChTrans1D2" presStyleIdx="0" presStyleCnt="2"/>
      <dgm:spPr/>
    </dgm:pt>
    <dgm:pt modelId="{64D8B668-17E2-4509-9F8F-99BD6B96A3EA}" type="pres">
      <dgm:prSet presAssocID="{782BD9F7-F080-430F-AB2D-EBCAADE9BCA1}" presName="hierRoot2" presStyleCnt="0"/>
      <dgm:spPr/>
    </dgm:pt>
    <dgm:pt modelId="{DBEE859B-DEE9-4030-8905-1595D7492492}" type="pres">
      <dgm:prSet presAssocID="{782BD9F7-F080-430F-AB2D-EBCAADE9BCA1}" presName="composite2" presStyleCnt="0"/>
      <dgm:spPr/>
    </dgm:pt>
    <dgm:pt modelId="{5CA8A525-16DB-4F9B-A611-C39356F97077}" type="pres">
      <dgm:prSet presAssocID="{782BD9F7-F080-430F-AB2D-EBCAADE9BCA1}" presName="background2" presStyleLbl="node2" presStyleIdx="0" presStyleCnt="2"/>
      <dgm:spPr/>
    </dgm:pt>
    <dgm:pt modelId="{EF813062-59B9-4752-9A1A-2A3A206E6B96}" type="pres">
      <dgm:prSet presAssocID="{782BD9F7-F080-430F-AB2D-EBCAADE9BCA1}" presName="text2" presStyleLbl="fgAcc2" presStyleIdx="0" presStyleCnt="2">
        <dgm:presLayoutVars>
          <dgm:chPref val="3"/>
        </dgm:presLayoutVars>
      </dgm:prSet>
      <dgm:spPr/>
    </dgm:pt>
    <dgm:pt modelId="{0A1C0B23-3B54-47A0-AE2E-56F8C3C87FCE}" type="pres">
      <dgm:prSet presAssocID="{782BD9F7-F080-430F-AB2D-EBCAADE9BCA1}" presName="hierChild3" presStyleCnt="0"/>
      <dgm:spPr/>
    </dgm:pt>
    <dgm:pt modelId="{C54256FD-708B-4431-A7C7-99F1EA7B73DD}" type="pres">
      <dgm:prSet presAssocID="{78A97FB2-CDDA-4DBC-8870-3255502BC0FB}" presName="Name17" presStyleLbl="parChTrans1D3" presStyleIdx="0" presStyleCnt="1"/>
      <dgm:spPr/>
    </dgm:pt>
    <dgm:pt modelId="{F688E05F-E23A-4E6D-A780-DE22C58340C5}" type="pres">
      <dgm:prSet presAssocID="{A6CC1890-7721-4645-9747-448C5588B3BC}" presName="hierRoot3" presStyleCnt="0"/>
      <dgm:spPr/>
    </dgm:pt>
    <dgm:pt modelId="{AA48DFB9-A357-4FCA-88EE-169F1DD6F71B}" type="pres">
      <dgm:prSet presAssocID="{A6CC1890-7721-4645-9747-448C5588B3BC}" presName="composite3" presStyleCnt="0"/>
      <dgm:spPr/>
    </dgm:pt>
    <dgm:pt modelId="{FA05579A-7F02-4129-A9E3-F0DDD1DB656F}" type="pres">
      <dgm:prSet presAssocID="{A6CC1890-7721-4645-9747-448C5588B3BC}" presName="background3" presStyleLbl="node3" presStyleIdx="0" presStyleCnt="1"/>
      <dgm:spPr/>
    </dgm:pt>
    <dgm:pt modelId="{6FB57069-476A-4E40-8CC1-093D9CD55FEF}" type="pres">
      <dgm:prSet presAssocID="{A6CC1890-7721-4645-9747-448C5588B3BC}" presName="text3" presStyleLbl="fgAcc3" presStyleIdx="0" presStyleCnt="1">
        <dgm:presLayoutVars>
          <dgm:chPref val="3"/>
        </dgm:presLayoutVars>
      </dgm:prSet>
      <dgm:spPr/>
    </dgm:pt>
    <dgm:pt modelId="{A89169CB-3D6F-4481-B2BB-D2285DABDF6B}" type="pres">
      <dgm:prSet presAssocID="{A6CC1890-7721-4645-9747-448C5588B3BC}" presName="hierChild4" presStyleCnt="0"/>
      <dgm:spPr/>
    </dgm:pt>
    <dgm:pt modelId="{A29CA299-65C0-403A-AADA-671903D26596}" type="pres">
      <dgm:prSet presAssocID="{D1209CDB-0BE9-40AE-B324-14128D4189BC}" presName="Name10" presStyleLbl="parChTrans1D2" presStyleIdx="1" presStyleCnt="2"/>
      <dgm:spPr/>
    </dgm:pt>
    <dgm:pt modelId="{49882ED6-CF25-426C-A836-995AF29EEC39}" type="pres">
      <dgm:prSet presAssocID="{A1705E73-D22D-4E50-9964-185F0353DC7A}" presName="hierRoot2" presStyleCnt="0"/>
      <dgm:spPr/>
    </dgm:pt>
    <dgm:pt modelId="{C0B0469A-1C14-41CA-A291-BDFA87191998}" type="pres">
      <dgm:prSet presAssocID="{A1705E73-D22D-4E50-9964-185F0353DC7A}" presName="composite2" presStyleCnt="0"/>
      <dgm:spPr/>
    </dgm:pt>
    <dgm:pt modelId="{631BEFC4-0DF4-4704-BA6A-BBB67FBF548E}" type="pres">
      <dgm:prSet presAssocID="{A1705E73-D22D-4E50-9964-185F0353DC7A}" presName="background2" presStyleLbl="node2" presStyleIdx="1" presStyleCnt="2"/>
      <dgm:spPr/>
    </dgm:pt>
    <dgm:pt modelId="{7A884457-6592-4629-BB19-4DCC80812CD8}" type="pres">
      <dgm:prSet presAssocID="{A1705E73-D22D-4E50-9964-185F0353DC7A}" presName="text2" presStyleLbl="fgAcc2" presStyleIdx="1" presStyleCnt="2">
        <dgm:presLayoutVars>
          <dgm:chPref val="3"/>
        </dgm:presLayoutVars>
      </dgm:prSet>
      <dgm:spPr/>
    </dgm:pt>
    <dgm:pt modelId="{AB4FD4DB-44F7-4201-8D45-F72123ACCE9A}" type="pres">
      <dgm:prSet presAssocID="{A1705E73-D22D-4E50-9964-185F0353DC7A}" presName="hierChild3" presStyleCnt="0"/>
      <dgm:spPr/>
    </dgm:pt>
  </dgm:ptLst>
  <dgm:cxnLst>
    <dgm:cxn modelId="{DA80960D-D2BC-4140-9980-94E662EE8D8E}" type="presOf" srcId="{A6CC1890-7721-4645-9747-448C5588B3BC}" destId="{6FB57069-476A-4E40-8CC1-093D9CD55FEF}" srcOrd="0" destOrd="0" presId="urn:microsoft.com/office/officeart/2005/8/layout/hierarchy1"/>
    <dgm:cxn modelId="{9FFB6511-5E4A-494C-8F75-5D27202B21C4}" srcId="{25E75419-4571-464D-B960-6143D85D886B}" destId="{A1705E73-D22D-4E50-9964-185F0353DC7A}" srcOrd="1" destOrd="0" parTransId="{D1209CDB-0BE9-40AE-B324-14128D4189BC}" sibTransId="{8A86F4FD-2F1A-46F8-A877-60D524850929}"/>
    <dgm:cxn modelId="{AD1D2B23-147F-49F1-88FD-DB6BAF3D8514}" srcId="{782BD9F7-F080-430F-AB2D-EBCAADE9BCA1}" destId="{A6CC1890-7721-4645-9747-448C5588B3BC}" srcOrd="0" destOrd="0" parTransId="{78A97FB2-CDDA-4DBC-8870-3255502BC0FB}" sibTransId="{4ECC8777-66E1-4BCD-812D-B47DA4F7BE2A}"/>
    <dgm:cxn modelId="{C71E6D25-2995-47FC-80E3-843E99EE63D6}" type="presOf" srcId="{25E75419-4571-464D-B960-6143D85D886B}" destId="{90FD4E11-3054-43C4-97C7-B300B4BF4A19}" srcOrd="0" destOrd="0" presId="urn:microsoft.com/office/officeart/2005/8/layout/hierarchy1"/>
    <dgm:cxn modelId="{9CED6F70-C418-4B7B-8ACD-17419DB98E99}" type="presOf" srcId="{782BD9F7-F080-430F-AB2D-EBCAADE9BCA1}" destId="{EF813062-59B9-4752-9A1A-2A3A206E6B96}" srcOrd="0" destOrd="0" presId="urn:microsoft.com/office/officeart/2005/8/layout/hierarchy1"/>
    <dgm:cxn modelId="{DC64CB5A-C9CC-4086-B54E-99D66B3B52BF}" srcId="{25E75419-4571-464D-B960-6143D85D886B}" destId="{782BD9F7-F080-430F-AB2D-EBCAADE9BCA1}" srcOrd="0" destOrd="0" parTransId="{A5262EE3-FFDA-4A80-B9D4-51CC48C6D111}" sibTransId="{D91C9744-4FF2-439B-BD19-3B42985AC7AF}"/>
    <dgm:cxn modelId="{E67F4EA3-18F6-4AEE-9EAC-12B6A8759B3D}" type="presOf" srcId="{1677E213-FE06-4FE3-910D-410AC604F5E5}" destId="{0F4C92C0-0AEC-4CC8-A18E-23845DD2B2C0}" srcOrd="0" destOrd="0" presId="urn:microsoft.com/office/officeart/2005/8/layout/hierarchy1"/>
    <dgm:cxn modelId="{974A27A9-CBD6-4636-BEA7-23D9A4155A34}" type="presOf" srcId="{A5262EE3-FFDA-4A80-B9D4-51CC48C6D111}" destId="{257AD3E7-0059-404B-8713-1C91D3E53575}" srcOrd="0" destOrd="0" presId="urn:microsoft.com/office/officeart/2005/8/layout/hierarchy1"/>
    <dgm:cxn modelId="{3E47DEC8-AAF9-4B62-88A6-1859FCFCADF3}" type="presOf" srcId="{78A97FB2-CDDA-4DBC-8870-3255502BC0FB}" destId="{C54256FD-708B-4431-A7C7-99F1EA7B73DD}" srcOrd="0" destOrd="0" presId="urn:microsoft.com/office/officeart/2005/8/layout/hierarchy1"/>
    <dgm:cxn modelId="{84A0ECE0-1B92-4D5D-9DDB-6B52D52B8285}" type="presOf" srcId="{A1705E73-D22D-4E50-9964-185F0353DC7A}" destId="{7A884457-6592-4629-BB19-4DCC80812CD8}" srcOrd="0" destOrd="0" presId="urn:microsoft.com/office/officeart/2005/8/layout/hierarchy1"/>
    <dgm:cxn modelId="{580774E3-93DB-4E9A-A7B8-4AB0A6EE375E}" srcId="{1677E213-FE06-4FE3-910D-410AC604F5E5}" destId="{25E75419-4571-464D-B960-6143D85D886B}" srcOrd="0" destOrd="0" parTransId="{626F4A59-1888-4049-8BB7-65813B9D5C71}" sibTransId="{784157FD-DDCB-4F11-9F2D-DC02E941875B}"/>
    <dgm:cxn modelId="{ED236EEB-8045-4B75-8D72-278383010D1C}" type="presOf" srcId="{D1209CDB-0BE9-40AE-B324-14128D4189BC}" destId="{A29CA299-65C0-403A-AADA-671903D26596}" srcOrd="0" destOrd="0" presId="urn:microsoft.com/office/officeart/2005/8/layout/hierarchy1"/>
    <dgm:cxn modelId="{844D68C9-847A-4ECC-A9CA-FCAF0A7ADD65}" type="presParOf" srcId="{0F4C92C0-0AEC-4CC8-A18E-23845DD2B2C0}" destId="{C4862086-9AC5-4161-8F78-B79C875DA8B4}" srcOrd="0" destOrd="0" presId="urn:microsoft.com/office/officeart/2005/8/layout/hierarchy1"/>
    <dgm:cxn modelId="{705AC35B-7FD8-4660-9B3C-F8C511854031}" type="presParOf" srcId="{C4862086-9AC5-4161-8F78-B79C875DA8B4}" destId="{69F472E2-9AD1-4CAC-952D-A05A82E95DA3}" srcOrd="0" destOrd="0" presId="urn:microsoft.com/office/officeart/2005/8/layout/hierarchy1"/>
    <dgm:cxn modelId="{496261CD-6061-4983-BF07-A01CA1FF2BEC}" type="presParOf" srcId="{69F472E2-9AD1-4CAC-952D-A05A82E95DA3}" destId="{60A8C372-B474-41C3-A614-0DA1EF2416DE}" srcOrd="0" destOrd="0" presId="urn:microsoft.com/office/officeart/2005/8/layout/hierarchy1"/>
    <dgm:cxn modelId="{0E1A011E-7436-45A4-89E1-56F5BA7DB0C7}" type="presParOf" srcId="{69F472E2-9AD1-4CAC-952D-A05A82E95DA3}" destId="{90FD4E11-3054-43C4-97C7-B300B4BF4A19}" srcOrd="1" destOrd="0" presId="urn:microsoft.com/office/officeart/2005/8/layout/hierarchy1"/>
    <dgm:cxn modelId="{F04261EB-710A-44CF-B169-A4F42B138FE6}" type="presParOf" srcId="{C4862086-9AC5-4161-8F78-B79C875DA8B4}" destId="{F5EB466D-0C0A-4AB8-AAC8-DC4D3BE316D1}" srcOrd="1" destOrd="0" presId="urn:microsoft.com/office/officeart/2005/8/layout/hierarchy1"/>
    <dgm:cxn modelId="{33EAD464-2D04-4628-819E-28F1B2DB5A23}" type="presParOf" srcId="{F5EB466D-0C0A-4AB8-AAC8-DC4D3BE316D1}" destId="{257AD3E7-0059-404B-8713-1C91D3E53575}" srcOrd="0" destOrd="0" presId="urn:microsoft.com/office/officeart/2005/8/layout/hierarchy1"/>
    <dgm:cxn modelId="{EF5F72D8-7BA2-49A5-B396-6096D7901E5A}" type="presParOf" srcId="{F5EB466D-0C0A-4AB8-AAC8-DC4D3BE316D1}" destId="{64D8B668-17E2-4509-9F8F-99BD6B96A3EA}" srcOrd="1" destOrd="0" presId="urn:microsoft.com/office/officeart/2005/8/layout/hierarchy1"/>
    <dgm:cxn modelId="{4AF1D1DA-A94C-499E-854B-4C93BA5A6753}" type="presParOf" srcId="{64D8B668-17E2-4509-9F8F-99BD6B96A3EA}" destId="{DBEE859B-DEE9-4030-8905-1595D7492492}" srcOrd="0" destOrd="0" presId="urn:microsoft.com/office/officeart/2005/8/layout/hierarchy1"/>
    <dgm:cxn modelId="{A1CD602F-1FF7-432F-9820-2BA32269FC5B}" type="presParOf" srcId="{DBEE859B-DEE9-4030-8905-1595D7492492}" destId="{5CA8A525-16DB-4F9B-A611-C39356F97077}" srcOrd="0" destOrd="0" presId="urn:microsoft.com/office/officeart/2005/8/layout/hierarchy1"/>
    <dgm:cxn modelId="{A2406A36-B227-4EEB-8C8A-F3D3AE67AA0E}" type="presParOf" srcId="{DBEE859B-DEE9-4030-8905-1595D7492492}" destId="{EF813062-59B9-4752-9A1A-2A3A206E6B96}" srcOrd="1" destOrd="0" presId="urn:microsoft.com/office/officeart/2005/8/layout/hierarchy1"/>
    <dgm:cxn modelId="{C3EE4174-E52E-415A-AEC4-6469ED8B76A1}" type="presParOf" srcId="{64D8B668-17E2-4509-9F8F-99BD6B96A3EA}" destId="{0A1C0B23-3B54-47A0-AE2E-56F8C3C87FCE}" srcOrd="1" destOrd="0" presId="urn:microsoft.com/office/officeart/2005/8/layout/hierarchy1"/>
    <dgm:cxn modelId="{0583CA1F-35A8-48A1-9732-67EDD69D4991}" type="presParOf" srcId="{0A1C0B23-3B54-47A0-AE2E-56F8C3C87FCE}" destId="{C54256FD-708B-4431-A7C7-99F1EA7B73DD}" srcOrd="0" destOrd="0" presId="urn:microsoft.com/office/officeart/2005/8/layout/hierarchy1"/>
    <dgm:cxn modelId="{1382DBA5-28E3-44DE-92BF-2622F829887F}" type="presParOf" srcId="{0A1C0B23-3B54-47A0-AE2E-56F8C3C87FCE}" destId="{F688E05F-E23A-4E6D-A780-DE22C58340C5}" srcOrd="1" destOrd="0" presId="urn:microsoft.com/office/officeart/2005/8/layout/hierarchy1"/>
    <dgm:cxn modelId="{2AA5577B-D623-416C-8C2F-D06914EEA2EE}" type="presParOf" srcId="{F688E05F-E23A-4E6D-A780-DE22C58340C5}" destId="{AA48DFB9-A357-4FCA-88EE-169F1DD6F71B}" srcOrd="0" destOrd="0" presId="urn:microsoft.com/office/officeart/2005/8/layout/hierarchy1"/>
    <dgm:cxn modelId="{AA509FDE-1F1A-41AB-BAE1-C4C193B15BE3}" type="presParOf" srcId="{AA48DFB9-A357-4FCA-88EE-169F1DD6F71B}" destId="{FA05579A-7F02-4129-A9E3-F0DDD1DB656F}" srcOrd="0" destOrd="0" presId="urn:microsoft.com/office/officeart/2005/8/layout/hierarchy1"/>
    <dgm:cxn modelId="{02E4B5DE-EEB7-4B84-ADC7-F57BB591FF59}" type="presParOf" srcId="{AA48DFB9-A357-4FCA-88EE-169F1DD6F71B}" destId="{6FB57069-476A-4E40-8CC1-093D9CD55FEF}" srcOrd="1" destOrd="0" presId="urn:microsoft.com/office/officeart/2005/8/layout/hierarchy1"/>
    <dgm:cxn modelId="{FC4E29E6-4114-4254-866D-5EB87A3509F0}" type="presParOf" srcId="{F688E05F-E23A-4E6D-A780-DE22C58340C5}" destId="{A89169CB-3D6F-4481-B2BB-D2285DABDF6B}" srcOrd="1" destOrd="0" presId="urn:microsoft.com/office/officeart/2005/8/layout/hierarchy1"/>
    <dgm:cxn modelId="{A8244803-0667-4399-B8C9-F72311B837A5}" type="presParOf" srcId="{F5EB466D-0C0A-4AB8-AAC8-DC4D3BE316D1}" destId="{A29CA299-65C0-403A-AADA-671903D26596}" srcOrd="2" destOrd="0" presId="urn:microsoft.com/office/officeart/2005/8/layout/hierarchy1"/>
    <dgm:cxn modelId="{4BD9BDB4-0ABC-415A-ABE3-17FAC27DEA2A}" type="presParOf" srcId="{F5EB466D-0C0A-4AB8-AAC8-DC4D3BE316D1}" destId="{49882ED6-CF25-426C-A836-995AF29EEC39}" srcOrd="3" destOrd="0" presId="urn:microsoft.com/office/officeart/2005/8/layout/hierarchy1"/>
    <dgm:cxn modelId="{6C972A50-97AC-4F81-B911-7CDC0ACF4A4F}" type="presParOf" srcId="{49882ED6-CF25-426C-A836-995AF29EEC39}" destId="{C0B0469A-1C14-41CA-A291-BDFA87191998}" srcOrd="0" destOrd="0" presId="urn:microsoft.com/office/officeart/2005/8/layout/hierarchy1"/>
    <dgm:cxn modelId="{72041CC7-30E5-4C19-B297-6FA8A0224283}" type="presParOf" srcId="{C0B0469A-1C14-41CA-A291-BDFA87191998}" destId="{631BEFC4-0DF4-4704-BA6A-BBB67FBF548E}" srcOrd="0" destOrd="0" presId="urn:microsoft.com/office/officeart/2005/8/layout/hierarchy1"/>
    <dgm:cxn modelId="{15CF3043-5B66-468C-9A3E-92B47DAD1870}" type="presParOf" srcId="{C0B0469A-1C14-41CA-A291-BDFA87191998}" destId="{7A884457-6592-4629-BB19-4DCC80812CD8}" srcOrd="1" destOrd="0" presId="urn:microsoft.com/office/officeart/2005/8/layout/hierarchy1"/>
    <dgm:cxn modelId="{C02754CF-97CA-4A31-A0EC-BF45D13EC64F}" type="presParOf" srcId="{49882ED6-CF25-426C-A836-995AF29EEC39}" destId="{AB4FD4DB-44F7-4201-8D45-F72123ACCE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A299-65C0-403A-AADA-671903D26596}">
      <dsp:nvSpPr>
        <dsp:cNvPr id="0" name=""/>
        <dsp:cNvSpPr/>
      </dsp:nvSpPr>
      <dsp:spPr>
        <a:xfrm>
          <a:off x="1941314" y="1037503"/>
          <a:ext cx="997545" cy="474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522"/>
              </a:lnTo>
              <a:lnTo>
                <a:pt x="997545" y="323522"/>
              </a:lnTo>
              <a:lnTo>
                <a:pt x="997545" y="4747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256FD-708B-4431-A7C7-99F1EA7B73DD}">
      <dsp:nvSpPr>
        <dsp:cNvPr id="0" name=""/>
        <dsp:cNvSpPr/>
      </dsp:nvSpPr>
      <dsp:spPr>
        <a:xfrm>
          <a:off x="898048" y="2548784"/>
          <a:ext cx="91440" cy="4747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7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AD3E7-0059-404B-8713-1C91D3E53575}">
      <dsp:nvSpPr>
        <dsp:cNvPr id="0" name=""/>
        <dsp:cNvSpPr/>
      </dsp:nvSpPr>
      <dsp:spPr>
        <a:xfrm>
          <a:off x="943768" y="1037503"/>
          <a:ext cx="997545" cy="474740"/>
        </a:xfrm>
        <a:custGeom>
          <a:avLst/>
          <a:gdLst/>
          <a:ahLst/>
          <a:cxnLst/>
          <a:rect l="0" t="0" r="0" b="0"/>
          <a:pathLst>
            <a:path>
              <a:moveTo>
                <a:pt x="997545" y="0"/>
              </a:moveTo>
              <a:lnTo>
                <a:pt x="997545" y="323522"/>
              </a:lnTo>
              <a:lnTo>
                <a:pt x="0" y="323522"/>
              </a:lnTo>
              <a:lnTo>
                <a:pt x="0" y="4747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8C372-B474-41C3-A614-0DA1EF2416DE}">
      <dsp:nvSpPr>
        <dsp:cNvPr id="0" name=""/>
        <dsp:cNvSpPr/>
      </dsp:nvSpPr>
      <dsp:spPr>
        <a:xfrm>
          <a:off x="1125140" y="963"/>
          <a:ext cx="1632346" cy="1036540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D4E11-3054-43C4-97C7-B300B4BF4A19}">
      <dsp:nvSpPr>
        <dsp:cNvPr id="0" name=""/>
        <dsp:cNvSpPr/>
      </dsp:nvSpPr>
      <dsp:spPr>
        <a:xfrm>
          <a:off x="1306512" y="173266"/>
          <a:ext cx="1632346" cy="1036540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Persona</a:t>
          </a:r>
        </a:p>
      </dsp:txBody>
      <dsp:txXfrm>
        <a:off x="1336871" y="203625"/>
        <a:ext cx="1571628" cy="975822"/>
      </dsp:txXfrm>
    </dsp:sp>
    <dsp:sp modelId="{5CA8A525-16DB-4F9B-A611-C39356F97077}">
      <dsp:nvSpPr>
        <dsp:cNvPr id="0" name=""/>
        <dsp:cNvSpPr/>
      </dsp:nvSpPr>
      <dsp:spPr>
        <a:xfrm>
          <a:off x="127595" y="1512244"/>
          <a:ext cx="1632346" cy="1036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13062-59B9-4752-9A1A-2A3A206E6B96}">
      <dsp:nvSpPr>
        <dsp:cNvPr id="0" name=""/>
        <dsp:cNvSpPr/>
      </dsp:nvSpPr>
      <dsp:spPr>
        <a:xfrm>
          <a:off x="308967" y="1684548"/>
          <a:ext cx="1632346" cy="1036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Empleado</a:t>
          </a:r>
        </a:p>
      </dsp:txBody>
      <dsp:txXfrm>
        <a:off x="339326" y="1714907"/>
        <a:ext cx="1571628" cy="975822"/>
      </dsp:txXfrm>
    </dsp:sp>
    <dsp:sp modelId="{FA05579A-7F02-4129-A9E3-F0DDD1DB656F}">
      <dsp:nvSpPr>
        <dsp:cNvPr id="0" name=""/>
        <dsp:cNvSpPr/>
      </dsp:nvSpPr>
      <dsp:spPr>
        <a:xfrm>
          <a:off x="127595" y="3023525"/>
          <a:ext cx="1632346" cy="1036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57069-476A-4E40-8CC1-093D9CD55FEF}">
      <dsp:nvSpPr>
        <dsp:cNvPr id="0" name=""/>
        <dsp:cNvSpPr/>
      </dsp:nvSpPr>
      <dsp:spPr>
        <a:xfrm>
          <a:off x="308967" y="3195829"/>
          <a:ext cx="1632346" cy="1036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Jefe</a:t>
          </a:r>
        </a:p>
      </dsp:txBody>
      <dsp:txXfrm>
        <a:off x="339326" y="3226188"/>
        <a:ext cx="1571628" cy="975822"/>
      </dsp:txXfrm>
    </dsp:sp>
    <dsp:sp modelId="{631BEFC4-0DF4-4704-BA6A-BBB67FBF548E}">
      <dsp:nvSpPr>
        <dsp:cNvPr id="0" name=""/>
        <dsp:cNvSpPr/>
      </dsp:nvSpPr>
      <dsp:spPr>
        <a:xfrm>
          <a:off x="2122685" y="1512244"/>
          <a:ext cx="1632346" cy="1036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84457-6592-4629-BB19-4DCC80812CD8}">
      <dsp:nvSpPr>
        <dsp:cNvPr id="0" name=""/>
        <dsp:cNvSpPr/>
      </dsp:nvSpPr>
      <dsp:spPr>
        <a:xfrm>
          <a:off x="2304057" y="1684548"/>
          <a:ext cx="1632346" cy="1036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Alumno</a:t>
          </a:r>
        </a:p>
      </dsp:txBody>
      <dsp:txXfrm>
        <a:off x="2334416" y="1714907"/>
        <a:ext cx="1571628" cy="975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22/09/2020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la clase Persona. Añadir el método abstracto </a:t>
            </a:r>
            <a:r>
              <a:rPr lang="es-ES" dirty="0" err="1"/>
              <a:t>dameDescripcion</a:t>
            </a:r>
            <a:r>
              <a:rPr lang="es-ES" dirty="0"/>
              <a:t>()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4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Aplicar una clase abstracta sobre coche-</a:t>
            </a:r>
            <a:r>
              <a:rPr lang="es-ES"/>
              <a:t>&gt;furgoneta</a:t>
            </a:r>
          </a:p>
          <a:p>
            <a:r>
              <a:rPr lang="es-ES" dirty="0"/>
              <a:t>Resolver el siguiente esquema Clase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54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309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Modularización</a:t>
            </a:r>
            <a:endParaRPr lang="es-ES" b="1" dirty="0">
              <a:solidFill>
                <a:srgbClr val="2F5496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Herencia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Abstracción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EAC6F-8F2E-4050-A199-AB6B6449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Herencia/Jerarquía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9D4C5A7-9F05-4B27-BEFF-6F67BA1D9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783610"/>
              </p:ext>
            </p:extLst>
          </p:nvPr>
        </p:nvGraphicFramePr>
        <p:xfrm>
          <a:off x="1127991" y="1821873"/>
          <a:ext cx="4064000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F0C05335-EB5B-41B7-AEB9-DC9091DA319B}"/>
              </a:ext>
            </a:extLst>
          </p:cNvPr>
          <p:cNvSpPr txBox="1"/>
          <p:nvPr/>
        </p:nvSpPr>
        <p:spPr>
          <a:xfrm>
            <a:off x="4833226" y="1307637"/>
            <a:ext cx="64270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 la hora de establecer una Jerarquía de clases es necesario saber cuál de éstas va a ser la más especializada.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81F268-7DD3-432D-AABC-E828D1840E57}"/>
              </a:ext>
            </a:extLst>
          </p:cNvPr>
          <p:cNvSpPr txBox="1"/>
          <p:nvPr/>
        </p:nvSpPr>
        <p:spPr>
          <a:xfrm>
            <a:off x="5517573" y="2521093"/>
            <a:ext cx="6427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clase más especializada siempre es la clase que se encuentra en el nivel más bajo de la Herencia puesto que además de sus campos y métodos, heredará las funcionalidades y propiedades de las clases superiores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1F7F7B-00D0-4242-9EA8-FC4A1E8915E6}"/>
              </a:ext>
            </a:extLst>
          </p:cNvPr>
          <p:cNvCxnSpPr/>
          <p:nvPr/>
        </p:nvCxnSpPr>
        <p:spPr>
          <a:xfrm flipV="1">
            <a:off x="931686" y="2608118"/>
            <a:ext cx="0" cy="2940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A898D8-19ED-4748-A587-D90145F00DC2}"/>
              </a:ext>
            </a:extLst>
          </p:cNvPr>
          <p:cNvSpPr txBox="1"/>
          <p:nvPr/>
        </p:nvSpPr>
        <p:spPr>
          <a:xfrm>
            <a:off x="245903" y="2301839"/>
            <a:ext cx="156787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Generalización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B66C54-60DB-4DAF-9131-E2FEBA8ABC32}"/>
              </a:ext>
            </a:extLst>
          </p:cNvPr>
          <p:cNvSpPr txBox="1"/>
          <p:nvPr/>
        </p:nvSpPr>
        <p:spPr>
          <a:xfrm>
            <a:off x="245904" y="5544795"/>
            <a:ext cx="156787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Especialización</a:t>
            </a:r>
          </a:p>
        </p:txBody>
      </p:sp>
      <p:sp>
        <p:nvSpPr>
          <p:cNvPr id="16" name="Globo: línea 15">
            <a:extLst>
              <a:ext uri="{FF2B5EF4-FFF2-40B4-BE49-F238E27FC236}">
                <a16:creationId xmlns:a16="http://schemas.microsoft.com/office/drawing/2014/main" id="{A87E5D8C-5FF3-43BD-AA91-BD2658456505}"/>
              </a:ext>
            </a:extLst>
          </p:cNvPr>
          <p:cNvSpPr/>
          <p:nvPr/>
        </p:nvSpPr>
        <p:spPr>
          <a:xfrm>
            <a:off x="3697723" y="5594551"/>
            <a:ext cx="2042405" cy="534055"/>
          </a:xfrm>
          <a:prstGeom prst="borderCallout1">
            <a:avLst>
              <a:gd name="adj1" fmla="val 12913"/>
              <a:gd name="adj2" fmla="val -1211"/>
              <a:gd name="adj3" fmla="val -191023"/>
              <a:gd name="adj4" fmla="val -31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dameNombre</a:t>
            </a:r>
            <a:r>
              <a:rPr lang="es-ES" sz="1200" dirty="0"/>
              <a:t>()</a:t>
            </a:r>
          </a:p>
        </p:txBody>
      </p:sp>
      <p:sp>
        <p:nvSpPr>
          <p:cNvPr id="19" name="Globo: línea 18">
            <a:extLst>
              <a:ext uri="{FF2B5EF4-FFF2-40B4-BE49-F238E27FC236}">
                <a16:creationId xmlns:a16="http://schemas.microsoft.com/office/drawing/2014/main" id="{66B06103-626B-4DE4-872D-20FE9A31657E}"/>
              </a:ext>
            </a:extLst>
          </p:cNvPr>
          <p:cNvSpPr/>
          <p:nvPr/>
        </p:nvSpPr>
        <p:spPr>
          <a:xfrm>
            <a:off x="3697723" y="6233890"/>
            <a:ext cx="2042405" cy="534055"/>
          </a:xfrm>
          <a:prstGeom prst="borderCallout1">
            <a:avLst>
              <a:gd name="adj1" fmla="val 30424"/>
              <a:gd name="adj2" fmla="val -1719"/>
              <a:gd name="adj3" fmla="val -307763"/>
              <a:gd name="adj4" fmla="val -37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dameSueldo</a:t>
            </a:r>
            <a:r>
              <a:rPr lang="es-ES" sz="1200" dirty="0"/>
              <a:t>()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5CD5E70-381B-4840-9940-208C3DD4A3C5}"/>
              </a:ext>
            </a:extLst>
          </p:cNvPr>
          <p:cNvSpPr txBox="1"/>
          <p:nvPr/>
        </p:nvSpPr>
        <p:spPr>
          <a:xfrm>
            <a:off x="5912431" y="3800310"/>
            <a:ext cx="6427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añadimos una nueva clase como Persona, cabe preguntar cuál es la super clase. En este caso está claro. A continuación ver qué métodos heredarán las demás clases.  ¿Todas las personas tienen Nombre?¿Todas las personas tienen sueldo?</a:t>
            </a:r>
          </a:p>
        </p:txBody>
      </p:sp>
      <p:sp>
        <p:nvSpPr>
          <p:cNvPr id="4" name="Globo: línea 3">
            <a:extLst>
              <a:ext uri="{FF2B5EF4-FFF2-40B4-BE49-F238E27FC236}">
                <a16:creationId xmlns:a16="http://schemas.microsoft.com/office/drawing/2014/main" id="{338CB1F5-75BB-4F8D-BEC8-08CFF00D0CBE}"/>
              </a:ext>
            </a:extLst>
          </p:cNvPr>
          <p:cNvSpPr/>
          <p:nvPr/>
        </p:nvSpPr>
        <p:spPr>
          <a:xfrm>
            <a:off x="3697722" y="4934454"/>
            <a:ext cx="2042405" cy="534055"/>
          </a:xfrm>
          <a:prstGeom prst="borderCallout1">
            <a:avLst>
              <a:gd name="adj1" fmla="val 12913"/>
              <a:gd name="adj2" fmla="val -1211"/>
              <a:gd name="adj3" fmla="val -101522"/>
              <a:gd name="adj4" fmla="val -29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dameDescripcion</a:t>
            </a:r>
            <a:r>
              <a:rPr lang="es-ES" sz="1200" dirty="0"/>
              <a:t>()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0E6CFD-437C-4ECD-BDE7-614A1B366ECF}"/>
              </a:ext>
            </a:extLst>
          </p:cNvPr>
          <p:cNvSpPr txBox="1"/>
          <p:nvPr/>
        </p:nvSpPr>
        <p:spPr>
          <a:xfrm>
            <a:off x="5912431" y="5398742"/>
            <a:ext cx="5740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Otra consideración es por ejemplo el método </a:t>
            </a:r>
            <a:r>
              <a:rPr lang="es-ES" dirty="0" err="1"/>
              <a:t>dameDescripcion</a:t>
            </a:r>
            <a:r>
              <a:rPr lang="es-ES" dirty="0"/>
              <a:t>(). Está claro que todas las Personas la van a tener. ¿Pero es lo mismo la descripción de un empleado que la de un alumno?</a:t>
            </a:r>
          </a:p>
        </p:txBody>
      </p:sp>
    </p:spTree>
    <p:extLst>
      <p:ext uri="{BB962C8B-B14F-4D97-AF65-F5344CB8AC3E}">
        <p14:creationId xmlns:p14="http://schemas.microsoft.com/office/powerpoint/2010/main" val="322991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ABCDB-A73F-4BA5-8BCC-E8F204A8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Abstracción.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39C275-155C-46BB-9DBC-B367990F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951" y="1890490"/>
            <a:ext cx="85058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1995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1953</TotalTime>
  <Words>229</Words>
  <Application>Microsoft Office PowerPoint</Application>
  <PresentationFormat>Panorámica</PresentationFormat>
  <Paragraphs>33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Wingdings 3</vt:lpstr>
      <vt:lpstr>Espiral</vt:lpstr>
      <vt:lpstr>POO/OOP</vt:lpstr>
      <vt:lpstr>Vocabulario</vt:lpstr>
      <vt:lpstr>Herencia/Jerarquía</vt:lpstr>
      <vt:lpstr>Abstracción.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113</cp:revision>
  <dcterms:created xsi:type="dcterms:W3CDTF">2020-08-12T10:20:03Z</dcterms:created>
  <dcterms:modified xsi:type="dcterms:W3CDTF">2020-09-22T14:44:22Z</dcterms:modified>
</cp:coreProperties>
</file>