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FFFF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0B38-5471-4120-39D8-5AC3E241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5BA2-6618-B5B4-362F-504052902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EBAC-7BB7-FDAE-06FB-7F8ACE59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FCA6-49B0-530A-DC81-FBA58CD9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F534-BFC4-9BBE-41AE-67628739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185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37C0-EFDB-7260-9E7A-588E08A3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1F4B4-C1FC-F3DD-D521-965EAA31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F4AF-4762-10F6-B83D-B5580956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C3B3-3EEA-27AB-C3F8-328DA9C5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0E17-2D76-7331-D5C8-80105483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055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49DF1-E178-9C73-DFBC-0CB515AF2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9487-CD2F-AD9D-0B34-533EDD4F9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8B7E-4908-2AE7-3D73-0CBE38EC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9408-2559-6D9A-169B-96ADA444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3977-003B-F94F-729E-C30453D2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85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8885-4626-8FDA-2FD9-B08A9F04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2F84-8686-4E15-33F5-07F972F8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45EE-F55C-B1E5-C6FD-99937F2B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2E95-67E0-C9BC-8FA0-0C21FB9C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A462E-5252-7050-A2DF-A03BF620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370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C417-5A15-4D5D-05BC-64F826B3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86216-3A78-9C3A-CA5F-7F5AB1E8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5D10-73B0-28EB-2819-52BC20B9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F43B-4FF5-8124-277C-15A92F42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CA18-3D54-8F84-5E9C-BB19B496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393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409C-1773-BD62-A383-D9104B2D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2A71-4A94-1EA8-59B6-B1C93ECE7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E466A-C2C2-DA43-2F2C-C23457EF9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8A79-F4CE-C6B0-8CB6-4C4E5E6B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D5E7C-2AAC-8EDE-D38D-75551B73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FCAB-2ABD-6D2E-B906-5F8D3DCD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849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D232-18F7-3CC9-C25B-288513D0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CE0A8-44E7-9A53-CD5C-0AB4ABCC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D35BA-750F-2F5A-53EF-892E419E8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98375-D56D-E2ED-1EFB-556035822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39A7B-B19A-D9D2-621C-C44936742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753CD-E60F-6FCF-184B-2E11565B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94152-3E1D-8C02-E85B-A9434A39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5BD3D-214C-B00E-B68F-31DD3428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92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2019-B51B-8D9C-78B8-59EC35AB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124A9-9C00-826A-5D39-C23D9AB7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08DC3-8F1C-22FA-6B65-F83D6E87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5D36-BBBA-35F6-49BE-C3F183E3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2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AC437-C5D3-4932-5A51-3F8B7BEF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DE186-29C2-C431-CBEA-30F89DB0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BB770-4D97-03FB-B0CB-645C042B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23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8AA9-3B6C-279A-ACD3-DD7E6A95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E67B-0B5D-82A0-3AFB-5EAC5FDD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DFD9-AB57-013F-D33A-FD8119550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ABF22-BF1D-8404-5490-8DD3BCCC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3CB43-1761-2F5C-84A7-3E7BC493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EA13-1E88-FFD7-B3CE-C9C1BC11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4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AE65-B6E5-5681-3616-22213D1C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5FE7C-F463-931D-A4B1-65121B162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068E0-8C48-6216-1914-1440AC035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890EC-EDD2-4888-773B-039034A7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47072-4711-769E-1FBF-F98EA0D3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952A-B9ED-7401-502D-FC536690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943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0871C-8D1F-0949-46F4-0C291083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AF97-1647-4E6D-C376-88EC3235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04B6-88E6-7AA4-E162-9DFD894F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B8FB6-C0F8-4D83-9962-6D2B3145EEE2}" type="datetimeFigureOut">
              <a:rPr lang="sv-SE" smtClean="0"/>
              <a:t>2024-09-15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C947-01FD-26F4-663C-B03220DAC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134A-DABB-FFE4-3A4E-FB986BEEB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59CD2-8F7E-4D02-876A-9EBDF123C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584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7E242A-B91B-0959-8179-0D685C4AD13F}"/>
              </a:ext>
            </a:extLst>
          </p:cNvPr>
          <p:cNvSpPr/>
          <p:nvPr/>
        </p:nvSpPr>
        <p:spPr>
          <a:xfrm>
            <a:off x="6792000" y="1458000"/>
            <a:ext cx="5400000" cy="5400000"/>
          </a:xfrm>
          <a:prstGeom prst="rect">
            <a:avLst/>
          </a:prstGeom>
          <a:gradFill flip="none" rotWithShape="1">
            <a:gsLst>
              <a:gs pos="0">
                <a:srgbClr val="0080FF">
                  <a:alpha val="24706"/>
                </a:srgbClr>
              </a:gs>
              <a:gs pos="50000">
                <a:srgbClr val="0080FF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0" algn="ctr" rotWithShape="0">
              <a:srgbClr val="0080F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74880-3ABA-D13C-DDBA-525C6AF17CC0}"/>
              </a:ext>
            </a:extLst>
          </p:cNvPr>
          <p:cNvSpPr/>
          <p:nvPr/>
        </p:nvSpPr>
        <p:spPr>
          <a:xfrm>
            <a:off x="0" y="0"/>
            <a:ext cx="5400000" cy="5400000"/>
          </a:xfrm>
          <a:prstGeom prst="rect">
            <a:avLst/>
          </a:prstGeom>
          <a:gradFill flip="none" rotWithShape="1">
            <a:gsLst>
              <a:gs pos="0">
                <a:srgbClr val="0080FF">
                  <a:alpha val="24706"/>
                </a:srgbClr>
              </a:gs>
              <a:gs pos="50000">
                <a:srgbClr val="0080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0" algn="ctr" rotWithShape="0">
              <a:srgbClr val="0080F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que 3">
            <a:extLst>
              <a:ext uri="{FF2B5EF4-FFF2-40B4-BE49-F238E27FC236}">
                <a16:creationId xmlns:a16="http://schemas.microsoft.com/office/drawing/2014/main" id="{B97C77A6-8241-1ACB-FAA8-48C0BE65EA4D}"/>
              </a:ext>
            </a:extLst>
          </p:cNvPr>
          <p:cNvSpPr/>
          <p:nvPr/>
        </p:nvSpPr>
        <p:spPr>
          <a:xfrm>
            <a:off x="3699267" y="4205576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que 4">
            <a:extLst>
              <a:ext uri="{FF2B5EF4-FFF2-40B4-BE49-F238E27FC236}">
                <a16:creationId xmlns:a16="http://schemas.microsoft.com/office/drawing/2014/main" id="{11BC1D29-E5F6-0D4B-57D0-7DBD01CDE7C5}"/>
              </a:ext>
            </a:extLst>
          </p:cNvPr>
          <p:cNvSpPr/>
          <p:nvPr/>
        </p:nvSpPr>
        <p:spPr>
          <a:xfrm>
            <a:off x="5087655" y="1880992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Plaque 5">
            <a:extLst>
              <a:ext uri="{FF2B5EF4-FFF2-40B4-BE49-F238E27FC236}">
                <a16:creationId xmlns:a16="http://schemas.microsoft.com/office/drawing/2014/main" id="{7689B738-4CE0-DB54-9643-318B7D2D93F5}"/>
              </a:ext>
            </a:extLst>
          </p:cNvPr>
          <p:cNvSpPr/>
          <p:nvPr/>
        </p:nvSpPr>
        <p:spPr>
          <a:xfrm>
            <a:off x="8519787" y="2206668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A708E69E-3859-11E8-558C-8F3230A1231C}"/>
              </a:ext>
            </a:extLst>
          </p:cNvPr>
          <p:cNvSpPr/>
          <p:nvPr/>
        </p:nvSpPr>
        <p:spPr>
          <a:xfrm>
            <a:off x="6367397" y="4713962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Plaque 7">
            <a:extLst>
              <a:ext uri="{FF2B5EF4-FFF2-40B4-BE49-F238E27FC236}">
                <a16:creationId xmlns:a16="http://schemas.microsoft.com/office/drawing/2014/main" id="{AABA121D-B52C-27D6-21C8-C841D2C118AC}"/>
              </a:ext>
            </a:extLst>
          </p:cNvPr>
          <p:cNvSpPr/>
          <p:nvPr/>
        </p:nvSpPr>
        <p:spPr>
          <a:xfrm>
            <a:off x="1943623" y="1229639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Plaque 8">
            <a:extLst>
              <a:ext uri="{FF2B5EF4-FFF2-40B4-BE49-F238E27FC236}">
                <a16:creationId xmlns:a16="http://schemas.microsoft.com/office/drawing/2014/main" id="{DAD1CB07-EA54-46E8-4C50-0FD75B7E4365}"/>
              </a:ext>
            </a:extLst>
          </p:cNvPr>
          <p:cNvSpPr/>
          <p:nvPr/>
        </p:nvSpPr>
        <p:spPr>
          <a:xfrm>
            <a:off x="9536483" y="5327738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que 9">
            <a:extLst>
              <a:ext uri="{FF2B5EF4-FFF2-40B4-BE49-F238E27FC236}">
                <a16:creationId xmlns:a16="http://schemas.microsoft.com/office/drawing/2014/main" id="{56E9A2C8-725C-FF68-6798-67ECAB6FDC19}"/>
              </a:ext>
            </a:extLst>
          </p:cNvPr>
          <p:cNvSpPr/>
          <p:nvPr/>
        </p:nvSpPr>
        <p:spPr>
          <a:xfrm>
            <a:off x="10265310" y="1902099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D16F1AD7-7141-960A-11AB-ECA9B1F9D6F4}"/>
              </a:ext>
            </a:extLst>
          </p:cNvPr>
          <p:cNvSpPr/>
          <p:nvPr/>
        </p:nvSpPr>
        <p:spPr>
          <a:xfrm>
            <a:off x="2526082" y="5056340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FAC0391F-2864-1109-C2D4-EA2F055BD595}"/>
              </a:ext>
            </a:extLst>
          </p:cNvPr>
          <p:cNvSpPr/>
          <p:nvPr/>
        </p:nvSpPr>
        <p:spPr>
          <a:xfrm>
            <a:off x="6929787" y="2478526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que 12">
            <a:extLst>
              <a:ext uri="{FF2B5EF4-FFF2-40B4-BE49-F238E27FC236}">
                <a16:creationId xmlns:a16="http://schemas.microsoft.com/office/drawing/2014/main" id="{37C0CCB1-3E1F-F196-77FB-B83E8A5B5B01}"/>
              </a:ext>
            </a:extLst>
          </p:cNvPr>
          <p:cNvSpPr/>
          <p:nvPr/>
        </p:nvSpPr>
        <p:spPr>
          <a:xfrm>
            <a:off x="9037529" y="4390373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D6543CBA-054A-B242-55DD-567E21DDA5C3}"/>
              </a:ext>
            </a:extLst>
          </p:cNvPr>
          <p:cNvSpPr/>
          <p:nvPr/>
        </p:nvSpPr>
        <p:spPr>
          <a:xfrm>
            <a:off x="10868416" y="3590795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C44C5D7D-0BBF-3653-7407-976BD80D9218}"/>
              </a:ext>
            </a:extLst>
          </p:cNvPr>
          <p:cNvSpPr/>
          <p:nvPr/>
        </p:nvSpPr>
        <p:spPr>
          <a:xfrm>
            <a:off x="4130795" y="5784937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Plaque 15">
            <a:extLst>
              <a:ext uri="{FF2B5EF4-FFF2-40B4-BE49-F238E27FC236}">
                <a16:creationId xmlns:a16="http://schemas.microsoft.com/office/drawing/2014/main" id="{47AAB723-F068-4AC5-FEE8-3B7DE5D878C0}"/>
              </a:ext>
            </a:extLst>
          </p:cNvPr>
          <p:cNvSpPr/>
          <p:nvPr/>
        </p:nvSpPr>
        <p:spPr>
          <a:xfrm>
            <a:off x="2033623" y="2780318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67719A9C-14DA-784C-4FF0-C12CAA4B6071}"/>
              </a:ext>
            </a:extLst>
          </p:cNvPr>
          <p:cNvSpPr/>
          <p:nvPr/>
        </p:nvSpPr>
        <p:spPr>
          <a:xfrm>
            <a:off x="7384323" y="1229639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Plaque 17">
            <a:extLst>
              <a:ext uri="{FF2B5EF4-FFF2-40B4-BE49-F238E27FC236}">
                <a16:creationId xmlns:a16="http://schemas.microsoft.com/office/drawing/2014/main" id="{8E78C622-2976-6244-EDED-48290673AE1E}"/>
              </a:ext>
            </a:extLst>
          </p:cNvPr>
          <p:cNvSpPr/>
          <p:nvPr/>
        </p:nvSpPr>
        <p:spPr>
          <a:xfrm>
            <a:off x="4000900" y="1338889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Plaque 18">
            <a:extLst>
              <a:ext uri="{FF2B5EF4-FFF2-40B4-BE49-F238E27FC236}">
                <a16:creationId xmlns:a16="http://schemas.microsoft.com/office/drawing/2014/main" id="{2C2966A8-DFF6-7392-0E86-49C07108A21A}"/>
              </a:ext>
            </a:extLst>
          </p:cNvPr>
          <p:cNvSpPr/>
          <p:nvPr/>
        </p:nvSpPr>
        <p:spPr>
          <a:xfrm>
            <a:off x="9715775" y="1091393"/>
            <a:ext cx="90000" cy="90000"/>
          </a:xfrm>
          <a:prstGeom prst="plaqu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175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56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50000">
              <a:schemeClr val="tx1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E8574D-ACFE-9B94-121F-F337FF7B1999}"/>
              </a:ext>
            </a:extLst>
          </p:cNvPr>
          <p:cNvGrpSpPr/>
          <p:nvPr/>
        </p:nvGrpSpPr>
        <p:grpSpPr>
          <a:xfrm>
            <a:off x="3036001" y="2169001"/>
            <a:ext cx="1259999" cy="720000"/>
            <a:chOff x="1608674" y="2068882"/>
            <a:chExt cx="1259999" cy="72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619722-063C-607F-5B18-1CF050E07D0E}"/>
                </a:ext>
              </a:extLst>
            </p:cNvPr>
            <p:cNvCxnSpPr/>
            <p:nvPr/>
          </p:nvCxnSpPr>
          <p:spPr>
            <a:xfrm>
              <a:off x="1608674" y="2068882"/>
              <a:ext cx="360000" cy="720000"/>
            </a:xfrm>
            <a:prstGeom prst="line">
              <a:avLst/>
            </a:prstGeom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0E5820-9D07-2D62-9D91-ADEA4369FA09}"/>
                </a:ext>
              </a:extLst>
            </p:cNvPr>
            <p:cNvCxnSpPr/>
            <p:nvPr/>
          </p:nvCxnSpPr>
          <p:spPr>
            <a:xfrm>
              <a:off x="1968674" y="2068882"/>
              <a:ext cx="0" cy="720000"/>
            </a:xfrm>
            <a:prstGeom prst="line">
              <a:avLst/>
            </a:prstGeom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7D6069-0A08-9679-386E-3642CE60B525}"/>
                </a:ext>
              </a:extLst>
            </p:cNvPr>
            <p:cNvCxnSpPr/>
            <p:nvPr/>
          </p:nvCxnSpPr>
          <p:spPr>
            <a:xfrm>
              <a:off x="1968674" y="2068882"/>
              <a:ext cx="360000" cy="720000"/>
            </a:xfrm>
            <a:prstGeom prst="line">
              <a:avLst/>
            </a:prstGeom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9DD1EC-1D4B-DE15-1468-0653565BA776}"/>
                </a:ext>
              </a:extLst>
            </p:cNvPr>
            <p:cNvCxnSpPr/>
            <p:nvPr/>
          </p:nvCxnSpPr>
          <p:spPr>
            <a:xfrm>
              <a:off x="2328674" y="2068882"/>
              <a:ext cx="0" cy="720000"/>
            </a:xfrm>
            <a:prstGeom prst="line">
              <a:avLst/>
            </a:prstGeom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1E6FF7-3F5C-5A8C-04E8-63F8B62F2776}"/>
                </a:ext>
              </a:extLst>
            </p:cNvPr>
            <p:cNvCxnSpPr/>
            <p:nvPr/>
          </p:nvCxnSpPr>
          <p:spPr>
            <a:xfrm>
              <a:off x="2328673" y="2068882"/>
              <a:ext cx="540000" cy="0"/>
            </a:xfrm>
            <a:prstGeom prst="line">
              <a:avLst/>
            </a:prstGeom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B9612C-2C94-F169-8BE0-58FA78A0B9CA}"/>
                </a:ext>
              </a:extLst>
            </p:cNvPr>
            <p:cNvCxnSpPr/>
            <p:nvPr/>
          </p:nvCxnSpPr>
          <p:spPr>
            <a:xfrm>
              <a:off x="2328673" y="2428882"/>
              <a:ext cx="360000" cy="0"/>
            </a:xfrm>
            <a:prstGeom prst="line">
              <a:avLst/>
            </a:prstGeom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7C8A-86C6-B500-8C96-CDF78BD42246}"/>
              </a:ext>
            </a:extLst>
          </p:cNvPr>
          <p:cNvGrpSpPr/>
          <p:nvPr/>
        </p:nvGrpSpPr>
        <p:grpSpPr>
          <a:xfrm>
            <a:off x="7896000" y="2169001"/>
            <a:ext cx="1259999" cy="720000"/>
            <a:chOff x="1608674" y="2068882"/>
            <a:chExt cx="1259999" cy="720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3A3B2D-F079-60A7-826E-438CC13B5C2C}"/>
                </a:ext>
              </a:extLst>
            </p:cNvPr>
            <p:cNvCxnSpPr/>
            <p:nvPr/>
          </p:nvCxnSpPr>
          <p:spPr>
            <a:xfrm>
              <a:off x="1608674" y="2068882"/>
              <a:ext cx="360000" cy="720000"/>
            </a:xfrm>
            <a:prstGeom prst="line">
              <a:avLst/>
            </a:prstGeom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A6588A-A7A5-028E-5920-D924709288EE}"/>
                </a:ext>
              </a:extLst>
            </p:cNvPr>
            <p:cNvCxnSpPr/>
            <p:nvPr/>
          </p:nvCxnSpPr>
          <p:spPr>
            <a:xfrm>
              <a:off x="1968674" y="2068882"/>
              <a:ext cx="0" cy="720000"/>
            </a:xfrm>
            <a:prstGeom prst="line">
              <a:avLst/>
            </a:prstGeom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183E0-4CB2-FC8F-E0F8-DB902F68C2C2}"/>
                </a:ext>
              </a:extLst>
            </p:cNvPr>
            <p:cNvCxnSpPr/>
            <p:nvPr/>
          </p:nvCxnSpPr>
          <p:spPr>
            <a:xfrm>
              <a:off x="1968674" y="2068882"/>
              <a:ext cx="360000" cy="720000"/>
            </a:xfrm>
            <a:prstGeom prst="line">
              <a:avLst/>
            </a:prstGeom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AFE70-161E-CBF3-5629-734E7991EC42}"/>
                </a:ext>
              </a:extLst>
            </p:cNvPr>
            <p:cNvCxnSpPr/>
            <p:nvPr/>
          </p:nvCxnSpPr>
          <p:spPr>
            <a:xfrm>
              <a:off x="2328674" y="2068882"/>
              <a:ext cx="0" cy="720000"/>
            </a:xfrm>
            <a:prstGeom prst="line">
              <a:avLst/>
            </a:prstGeom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E64B78-B1A0-3C39-995E-0D373EBFE840}"/>
                </a:ext>
              </a:extLst>
            </p:cNvPr>
            <p:cNvCxnSpPr/>
            <p:nvPr/>
          </p:nvCxnSpPr>
          <p:spPr>
            <a:xfrm>
              <a:off x="2328673" y="2068882"/>
              <a:ext cx="540000" cy="0"/>
            </a:xfrm>
            <a:prstGeom prst="line">
              <a:avLst/>
            </a:prstGeom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406DDFC-2F6D-0335-DC9A-77D7EDA287C9}"/>
                </a:ext>
              </a:extLst>
            </p:cNvPr>
            <p:cNvCxnSpPr/>
            <p:nvPr/>
          </p:nvCxnSpPr>
          <p:spPr>
            <a:xfrm>
              <a:off x="2328673" y="2428882"/>
              <a:ext cx="360000" cy="0"/>
            </a:xfrm>
            <a:prstGeom prst="line">
              <a:avLst/>
            </a:prstGeom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863A02-A8B3-4E86-2316-62F65791CCA8}"/>
              </a:ext>
            </a:extLst>
          </p:cNvPr>
          <p:cNvGrpSpPr/>
          <p:nvPr/>
        </p:nvGrpSpPr>
        <p:grpSpPr>
          <a:xfrm>
            <a:off x="2856000" y="3249000"/>
            <a:ext cx="1440000" cy="1440000"/>
            <a:chOff x="2856000" y="4148999"/>
            <a:chExt cx="1440000" cy="144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7ABC53-5B54-B25D-962F-BF1388C9760B}"/>
                </a:ext>
              </a:extLst>
            </p:cNvPr>
            <p:cNvSpPr/>
            <p:nvPr/>
          </p:nvSpPr>
          <p:spPr>
            <a:xfrm>
              <a:off x="2856000" y="4148999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F8DF04D-0A09-8C0D-210B-A0EFCCDCFECD}"/>
                </a:ext>
              </a:extLst>
            </p:cNvPr>
            <p:cNvGrpSpPr/>
            <p:nvPr/>
          </p:nvGrpSpPr>
          <p:grpSpPr>
            <a:xfrm>
              <a:off x="2946001" y="4508999"/>
              <a:ext cx="1259999" cy="720000"/>
              <a:chOff x="1608674" y="2068882"/>
              <a:chExt cx="1259999" cy="7200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B5AAA8E-2B9C-6DE9-3EE8-6F3C1B7EE1CE}"/>
                  </a:ext>
                </a:extLst>
              </p:cNvPr>
              <p:cNvCxnSpPr/>
              <p:nvPr/>
            </p:nvCxnSpPr>
            <p:spPr>
              <a:xfrm>
                <a:off x="1608674" y="2068882"/>
                <a:ext cx="360000" cy="72000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D924B3-B6F1-3717-17DC-B107FE0A026E}"/>
                  </a:ext>
                </a:extLst>
              </p:cNvPr>
              <p:cNvCxnSpPr/>
              <p:nvPr/>
            </p:nvCxnSpPr>
            <p:spPr>
              <a:xfrm>
                <a:off x="1968674" y="2068882"/>
                <a:ext cx="0" cy="72000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7954900-AB54-28A1-4994-B7C87C417A03}"/>
                  </a:ext>
                </a:extLst>
              </p:cNvPr>
              <p:cNvCxnSpPr/>
              <p:nvPr/>
            </p:nvCxnSpPr>
            <p:spPr>
              <a:xfrm>
                <a:off x="1968674" y="2068882"/>
                <a:ext cx="360000" cy="72000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0A1315-F7AF-6FA4-6D4E-2EA1CC95353E}"/>
                  </a:ext>
                </a:extLst>
              </p:cNvPr>
              <p:cNvCxnSpPr/>
              <p:nvPr/>
            </p:nvCxnSpPr>
            <p:spPr>
              <a:xfrm>
                <a:off x="2328674" y="2068882"/>
                <a:ext cx="0" cy="72000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3C2A08A-10F4-317B-6627-77E385AF60C1}"/>
                  </a:ext>
                </a:extLst>
              </p:cNvPr>
              <p:cNvCxnSpPr/>
              <p:nvPr/>
            </p:nvCxnSpPr>
            <p:spPr>
              <a:xfrm>
                <a:off x="2328673" y="2068882"/>
                <a:ext cx="540000" cy="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202EAF-8FBD-2052-8E4F-092A7CE0CC6E}"/>
                  </a:ext>
                </a:extLst>
              </p:cNvPr>
              <p:cNvCxnSpPr/>
              <p:nvPr/>
            </p:nvCxnSpPr>
            <p:spPr>
              <a:xfrm>
                <a:off x="2328673" y="2428882"/>
                <a:ext cx="360000" cy="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F25BBC-F0FD-364E-84E0-BB443A4F1640}"/>
              </a:ext>
            </a:extLst>
          </p:cNvPr>
          <p:cNvGrpSpPr/>
          <p:nvPr/>
        </p:nvGrpSpPr>
        <p:grpSpPr>
          <a:xfrm>
            <a:off x="7892759" y="3249000"/>
            <a:ext cx="1440000" cy="1440000"/>
            <a:chOff x="7892759" y="4148999"/>
            <a:chExt cx="1440000" cy="144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2D40EC-1CCE-F6B6-078D-585C24E0FCA8}"/>
                </a:ext>
              </a:extLst>
            </p:cNvPr>
            <p:cNvSpPr/>
            <p:nvPr/>
          </p:nvSpPr>
          <p:spPr>
            <a:xfrm>
              <a:off x="7892759" y="4148999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93AF947-7F99-6B5F-6ECB-77C65612FE74}"/>
                </a:ext>
              </a:extLst>
            </p:cNvPr>
            <p:cNvGrpSpPr/>
            <p:nvPr/>
          </p:nvGrpSpPr>
          <p:grpSpPr>
            <a:xfrm>
              <a:off x="7982760" y="4508999"/>
              <a:ext cx="1259999" cy="720000"/>
              <a:chOff x="1608674" y="2068882"/>
              <a:chExt cx="1259999" cy="72000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548E8A-3879-B85E-EBD5-34E00DCE34C4}"/>
                  </a:ext>
                </a:extLst>
              </p:cNvPr>
              <p:cNvCxnSpPr/>
              <p:nvPr/>
            </p:nvCxnSpPr>
            <p:spPr>
              <a:xfrm>
                <a:off x="1608674" y="2068882"/>
                <a:ext cx="360000" cy="720000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6048739-B775-F4CF-FA6D-B65835A34A2A}"/>
                  </a:ext>
                </a:extLst>
              </p:cNvPr>
              <p:cNvCxnSpPr/>
              <p:nvPr/>
            </p:nvCxnSpPr>
            <p:spPr>
              <a:xfrm>
                <a:off x="1968674" y="2068882"/>
                <a:ext cx="0" cy="720000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E2E94A5-A75A-5453-4D77-BD59CE6BACEA}"/>
                  </a:ext>
                </a:extLst>
              </p:cNvPr>
              <p:cNvCxnSpPr/>
              <p:nvPr/>
            </p:nvCxnSpPr>
            <p:spPr>
              <a:xfrm>
                <a:off x="1968674" y="2068882"/>
                <a:ext cx="360000" cy="720000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D2529AF-09C2-03E6-5072-2E30493A4CEA}"/>
                  </a:ext>
                </a:extLst>
              </p:cNvPr>
              <p:cNvCxnSpPr/>
              <p:nvPr/>
            </p:nvCxnSpPr>
            <p:spPr>
              <a:xfrm>
                <a:off x="2328674" y="2068882"/>
                <a:ext cx="0" cy="720000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AA982E-D86E-8A40-B2D8-07831919A007}"/>
                  </a:ext>
                </a:extLst>
              </p:cNvPr>
              <p:cNvCxnSpPr/>
              <p:nvPr/>
            </p:nvCxnSpPr>
            <p:spPr>
              <a:xfrm>
                <a:off x="2328673" y="2068882"/>
                <a:ext cx="540000" cy="0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8A09FBE-B10B-FB61-76B4-C412ACA148C9}"/>
                  </a:ext>
                </a:extLst>
              </p:cNvPr>
              <p:cNvCxnSpPr/>
              <p:nvPr/>
            </p:nvCxnSpPr>
            <p:spPr>
              <a:xfrm>
                <a:off x="2328673" y="2428882"/>
                <a:ext cx="360000" cy="0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704E12-1FB3-2D63-13C8-0F2677970238}"/>
              </a:ext>
            </a:extLst>
          </p:cNvPr>
          <p:cNvGrpSpPr/>
          <p:nvPr/>
        </p:nvGrpSpPr>
        <p:grpSpPr>
          <a:xfrm>
            <a:off x="9848198" y="524136"/>
            <a:ext cx="540000" cy="360000"/>
            <a:chOff x="2104373" y="438411"/>
            <a:chExt cx="360000" cy="360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6B0CF4-00F9-C82A-9838-60BEA74C4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4373" y="438411"/>
              <a:ext cx="360000" cy="36000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E18B9A-C7BE-81A2-075C-4BDC65DFDF68}"/>
                </a:ext>
              </a:extLst>
            </p:cNvPr>
            <p:cNvCxnSpPr/>
            <p:nvPr/>
          </p:nvCxnSpPr>
          <p:spPr>
            <a:xfrm>
              <a:off x="2104373" y="438411"/>
              <a:ext cx="360000" cy="36000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4520EE-1BED-7E79-2B32-731623D603D0}"/>
              </a:ext>
            </a:extLst>
          </p:cNvPr>
          <p:cNvSpPr txBox="1"/>
          <p:nvPr/>
        </p:nvSpPr>
        <p:spPr>
          <a:xfrm>
            <a:off x="10292220" y="578702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nkGothic Lt BT" panose="020B0607020203060204" pitchFamily="34" charset="0"/>
              </a:rPr>
              <a:t>Read More</a:t>
            </a:r>
            <a:endParaRPr lang="sv-SE" dirty="0">
              <a:solidFill>
                <a:schemeClr val="bg1"/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5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BankGothic Lt BT</vt:lpstr>
      <vt:lpstr>Office Theme</vt:lpstr>
      <vt:lpstr>PowerPoint Presentation</vt:lpstr>
      <vt:lpstr>PowerPoint Presentation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Moses Frost (elev)</dc:creator>
  <cp:lastModifiedBy>Moses Frost (elev)</cp:lastModifiedBy>
  <cp:revision>9</cp:revision>
  <dcterms:created xsi:type="dcterms:W3CDTF">2024-09-14T15:35:31Z</dcterms:created>
  <dcterms:modified xsi:type="dcterms:W3CDTF">2024-09-14T23:05:29Z</dcterms:modified>
</cp:coreProperties>
</file>