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969A-7B8F-9C9F-23FC-DCCA69C2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58E7FE-57BC-2AAB-9370-4B2B39D0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AF5F9-B945-39CB-0053-3D32C74C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FA010-849C-3BA3-10AB-32A36C2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372C5-3364-4A17-022F-955812E6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27A57-5EC2-879E-7463-141AD9CA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E75F68-607F-B154-333F-C0FE5437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E5539-786F-6560-B81B-78B50C1A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73F6E-4785-5D51-91E0-E016B67D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9D69A-402C-2965-DA8C-CFA3987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A9AE7D-F06C-3BE5-2E05-52144CF2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82322E-A250-21BD-BCDC-BC45A457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B55C3-BAF7-6703-CD66-123B2C49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C8B81-0DC2-0354-0450-04EE55A1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91BD3-57CF-90F0-C572-3581930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23885-12EC-0C4A-AAD7-BF5B7560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5FC14-11A0-AB74-2B15-E1420110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4AFF80-B65A-11FA-1B62-09FB246A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A9AA7-C1F3-0FFC-9120-730FA2D6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BFF83-494E-68CA-B72B-423EA4C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141E7-E8F4-D5A4-9CED-19E2D4E5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F2AD06-B505-BBE7-AF0C-ABA9DFD7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7B45-20DA-B210-983D-3AB07226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7D57A-AF32-FA64-454B-6ACFED84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2EF89-A134-BAB0-8722-25DE2635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8F3FF-C978-4C71-DBEB-3C40C56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F8098-DD72-A9E4-DB52-3EAC3DB1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7BB1E-98F0-079B-FEA7-72109320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6E3171-1896-0FFD-9AB7-66124D44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ED073F-03E5-F740-6941-58205833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41CD15-C391-F332-4270-ECA33F43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2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BA394-D4D1-9A05-964D-BF7E7A2B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90190C-ADC9-0D81-C289-6C1F4F04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55C099-5A34-3F8A-7B36-18E0C261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D2C12B-72CE-F58B-D220-D252912E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ACFC02-FB97-CF2F-6007-7428C5905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CE68BF-F818-67D3-F63C-7C39637D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43471-99CD-63B7-F3C8-427CAF19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1CE124-995A-B21A-16B1-CADC785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F4122-DA55-9F06-AAE5-365F1F30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6B2D7-801E-65DB-E022-1151830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0BAA64-A875-9B6A-BEA4-516AE85C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778806-A840-7BDE-24D0-A7B75484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4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486A-18D3-3940-3872-FA21B81B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5A8E88-5464-8F85-6789-63102DE1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FBE760-854F-746F-2F78-1752F2FD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9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A566D-06F4-4406-289B-B4BF2780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DF7A4-FC6E-46DD-2B41-18ABE5DC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4B189B-7D87-D5EE-4EF4-2027683B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5FC9A2-E616-D148-6CE1-FA72672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B3267A-038C-AFC2-E332-69DAA33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1BBDC-2A41-2EE3-6228-159B1766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10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D01C5-8467-32AF-6AAB-B7F3D7B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4A5E3F-95B7-E626-2400-3FA7CC3C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D81AFD-6AD1-F027-C610-F445646D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3FE7BA-D0FD-AA8A-47A9-B98CD0E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79EFF-2ABE-6E8C-CA41-73026FDA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F8E520-DE12-9B67-144B-C7637BC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04F386-778B-6ABB-56E0-FC127ACA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93205-EB19-E611-ACCB-E2C30BB7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EE720-EC08-90CB-8628-F8196589C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89581-9C8D-101A-C867-A379EBE79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2F06F-A216-FAF4-AF76-83167163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4CD1D6-B756-A6B4-4D51-875199BE36C6}"/>
              </a:ext>
            </a:extLst>
          </p:cNvPr>
          <p:cNvSpPr txBox="1"/>
          <p:nvPr/>
        </p:nvSpPr>
        <p:spPr>
          <a:xfrm>
            <a:off x="631371" y="435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要件定義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9B7172-8C88-2B3E-CC50-170A976F3CB2}"/>
              </a:ext>
            </a:extLst>
          </p:cNvPr>
          <p:cNvSpPr txBox="1"/>
          <p:nvPr/>
        </p:nvSpPr>
        <p:spPr>
          <a:xfrm>
            <a:off x="957942" y="80476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マルチユーザ関係</a:t>
            </a:r>
            <a:endParaRPr kumimoji="1" lang="en-US" altLang="ja-JP" dirty="0"/>
          </a:p>
          <a:p>
            <a:r>
              <a:rPr kumimoji="1" lang="ja-JP" altLang="en-US"/>
              <a:t>・ログイン</a:t>
            </a:r>
            <a:endParaRPr kumimoji="1" lang="en-US" altLang="ja-JP" dirty="0"/>
          </a:p>
          <a:p>
            <a:r>
              <a:rPr lang="ja-JP" altLang="en-US"/>
              <a:t>・ログアウト</a:t>
            </a:r>
            <a:endParaRPr lang="en-US" altLang="ja-JP" dirty="0"/>
          </a:p>
          <a:p>
            <a:r>
              <a:rPr kumimoji="1" lang="ja-JP" altLang="en-US"/>
              <a:t>・登録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BB343F-4E76-5E51-E328-663AFEE30EB5}"/>
              </a:ext>
            </a:extLst>
          </p:cNvPr>
          <p:cNvSpPr txBox="1"/>
          <p:nvPr/>
        </p:nvSpPr>
        <p:spPr>
          <a:xfrm>
            <a:off x="957942" y="2258039"/>
            <a:ext cx="3185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</a:p>
          <a:p>
            <a:r>
              <a:rPr kumimoji="1" lang="ja-JP" altLang="en-US"/>
              <a:t>・登録</a:t>
            </a:r>
            <a:endParaRPr kumimoji="1" lang="en-US" altLang="ja-JP" dirty="0"/>
          </a:p>
          <a:p>
            <a:r>
              <a:rPr lang="ja-JP" altLang="en-US"/>
              <a:t>・削除</a:t>
            </a:r>
            <a:endParaRPr lang="en-US" altLang="ja-JP" dirty="0"/>
          </a:p>
          <a:p>
            <a:r>
              <a:rPr kumimoji="1" lang="ja-JP" altLang="en-US"/>
              <a:t>・読み込み</a:t>
            </a:r>
            <a:endParaRPr kumimoji="1" lang="en-US" altLang="ja-JP" dirty="0"/>
          </a:p>
          <a:p>
            <a:r>
              <a:rPr lang="ja-JP" altLang="en-US"/>
              <a:t>・更新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・ソート機能</a:t>
            </a:r>
            <a:r>
              <a:rPr lang="en-US" altLang="ja-JP" dirty="0"/>
              <a:t>-&gt;</a:t>
            </a:r>
          </a:p>
          <a:p>
            <a:r>
              <a:rPr kumimoji="1" lang="ja-JP" altLang="en-US"/>
              <a:t>・実行済みと未実行で分ける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23BFCA-45E0-5A3A-0095-E489A8B0012C}"/>
              </a:ext>
            </a:extLst>
          </p:cNvPr>
          <p:cNvSpPr txBox="1"/>
          <p:nvPr/>
        </p:nvSpPr>
        <p:spPr>
          <a:xfrm>
            <a:off x="4996543" y="804761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バックエンド側</a:t>
            </a:r>
            <a:endParaRPr kumimoji="1" lang="en-US" altLang="ja-JP" dirty="0"/>
          </a:p>
          <a:p>
            <a:r>
              <a:rPr lang="ja-JP" altLang="en-US"/>
              <a:t>・クエリのソート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DE315D-B82B-0F52-ECFD-319F3443A06A}"/>
              </a:ext>
            </a:extLst>
          </p:cNvPr>
          <p:cNvSpPr txBox="1"/>
          <p:nvPr/>
        </p:nvSpPr>
        <p:spPr>
          <a:xfrm>
            <a:off x="5355771" y="27323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グループ選択画面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9072EC-4B61-5D17-B131-DE28E4F4A046}"/>
              </a:ext>
            </a:extLst>
          </p:cNvPr>
          <p:cNvSpPr txBox="1"/>
          <p:nvPr/>
        </p:nvSpPr>
        <p:spPr>
          <a:xfrm>
            <a:off x="5509452" y="3188874"/>
            <a:ext cx="597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グループ一覧から選択したものを親の</a:t>
            </a:r>
            <a:r>
              <a:rPr lang="en-US" altLang="ja-JP" dirty="0" err="1"/>
              <a:t>useState</a:t>
            </a:r>
            <a:r>
              <a:rPr lang="ja-JP" altLang="en-US"/>
              <a:t>に代入し</a:t>
            </a:r>
            <a:endParaRPr lang="en-US" altLang="ja-JP" dirty="0"/>
          </a:p>
          <a:p>
            <a:r>
              <a:rPr kumimoji="1" lang="en-US" altLang="ja-JP" dirty="0"/>
              <a:t>Todo</a:t>
            </a:r>
            <a:r>
              <a:rPr kumimoji="1" lang="ja-JP" altLang="en-US"/>
              <a:t>画面</a:t>
            </a:r>
            <a:r>
              <a:rPr kumimoji="1" lang="en-US" altLang="ja-JP" dirty="0"/>
              <a:t>(</a:t>
            </a:r>
            <a:r>
              <a:rPr kumimoji="1" lang="ja-JP" altLang="en-US"/>
              <a:t>子</a:t>
            </a:r>
            <a:r>
              <a:rPr kumimoji="1" lang="en-US" altLang="ja-JP" dirty="0"/>
              <a:t>)</a:t>
            </a:r>
            <a:r>
              <a:rPr kumimoji="1" lang="ja-JP" altLang="en-US"/>
              <a:t>に送る</a:t>
            </a:r>
          </a:p>
        </p:txBody>
      </p:sp>
    </p:spTree>
    <p:extLst>
      <p:ext uri="{BB962C8B-B14F-4D97-AF65-F5344CB8AC3E}">
        <p14:creationId xmlns:p14="http://schemas.microsoft.com/office/powerpoint/2010/main" val="13138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E66776-7DCF-06F0-FB45-86DE15D8A7CF}"/>
              </a:ext>
            </a:extLst>
          </p:cNvPr>
          <p:cNvSpPr txBox="1"/>
          <p:nvPr/>
        </p:nvSpPr>
        <p:spPr>
          <a:xfrm>
            <a:off x="620486" y="489857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画面</a:t>
            </a:r>
            <a:endParaRPr kumimoji="1" lang="en-US" altLang="ja-JP" dirty="0"/>
          </a:p>
          <a:p>
            <a:r>
              <a:rPr lang="ja-JP" altLang="en-US"/>
              <a:t>・ログイン画面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/>
              <a:t>機能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ログイン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/>
              <a:t>登録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FE9966-69F5-5528-FFB7-6A676B5F17C5}"/>
              </a:ext>
            </a:extLst>
          </p:cNvPr>
          <p:cNvSpPr txBox="1"/>
          <p:nvPr/>
        </p:nvSpPr>
        <p:spPr>
          <a:xfrm>
            <a:off x="751114" y="2514600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dirty="0"/>
              <a:t>Todo</a:t>
            </a:r>
          </a:p>
          <a:p>
            <a:r>
              <a:rPr kumimoji="1" lang="en-US" altLang="ja-JP" dirty="0"/>
              <a:t>	</a:t>
            </a:r>
            <a:r>
              <a:rPr kumimoji="1" lang="ja-JP" altLang="en-US"/>
              <a:t>機能</a:t>
            </a:r>
            <a:endParaRPr kumimoji="1" lang="en-US" altLang="ja-JP" dirty="0"/>
          </a:p>
          <a:p>
            <a:r>
              <a:rPr lang="en-US" altLang="ja-JP" dirty="0"/>
              <a:t>	Todo</a:t>
            </a:r>
            <a:r>
              <a:rPr lang="ja-JP" altLang="en-US"/>
              <a:t>をソート</a:t>
            </a:r>
            <a:endParaRPr lang="en-US" altLang="ja-JP" dirty="0"/>
          </a:p>
          <a:p>
            <a:r>
              <a:rPr kumimoji="1" lang="en-US" altLang="ja-JP" dirty="0"/>
              <a:t>	Todo</a:t>
            </a:r>
            <a:r>
              <a:rPr kumimoji="1" lang="ja-JP" altLang="en-US"/>
              <a:t>の</a:t>
            </a:r>
            <a:r>
              <a:rPr kumimoji="1" lang="en-US" altLang="ja-JP" dirty="0"/>
              <a:t>CRUD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6DC50E-BE91-3F53-3A2F-CCF5B327B76F}"/>
              </a:ext>
            </a:extLst>
          </p:cNvPr>
          <p:cNvSpPr txBox="1"/>
          <p:nvPr/>
        </p:nvSpPr>
        <p:spPr>
          <a:xfrm>
            <a:off x="1636148" y="39391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ビジュアル</a:t>
            </a:r>
            <a:endParaRPr kumimoji="1" lang="en-US" altLang="ja-JP" dirty="0"/>
          </a:p>
          <a:p>
            <a:r>
              <a:rPr kumimoji="1" lang="ja-JP" altLang="en-US"/>
              <a:t>実行済みと未実行の可視化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FDE0E7-C23C-2477-C29D-FEB2E508A139}"/>
              </a:ext>
            </a:extLst>
          </p:cNvPr>
          <p:cNvSpPr txBox="1"/>
          <p:nvPr/>
        </p:nvSpPr>
        <p:spPr>
          <a:xfrm>
            <a:off x="5326152" y="511628"/>
            <a:ext cx="32191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必要なデータ</a:t>
            </a:r>
            <a:endParaRPr kumimoji="1" lang="en-US" altLang="ja-JP" dirty="0"/>
          </a:p>
          <a:p>
            <a:r>
              <a:rPr kumimoji="1" lang="ja-JP" altLang="en-US"/>
              <a:t>・ログイン機能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ログインステータス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・</a:t>
            </a:r>
            <a:r>
              <a:rPr lang="en-US" altLang="ja-JP" dirty="0"/>
              <a:t>session</a:t>
            </a:r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Todo</a:t>
            </a:r>
          </a:p>
          <a:p>
            <a:r>
              <a:rPr lang="ja-JP" altLang="en-US"/>
              <a:t>データテーブル</a:t>
            </a:r>
            <a:endParaRPr lang="en-US" altLang="ja-JP" dirty="0"/>
          </a:p>
          <a:p>
            <a:r>
              <a:rPr lang="ja-JP" altLang="en-US"/>
              <a:t>・主キー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UserID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TodoID</a:t>
            </a:r>
            <a:endParaRPr lang="en-US" altLang="ja-JP" dirty="0"/>
          </a:p>
          <a:p>
            <a:r>
              <a:rPr lang="ja-JP" altLang="en-US"/>
              <a:t>・グループ</a:t>
            </a:r>
            <a:r>
              <a:rPr lang="en-US" altLang="ja-JP" dirty="0"/>
              <a:t>ID</a:t>
            </a:r>
          </a:p>
          <a:p>
            <a:endParaRPr lang="en-US" altLang="ja-JP" dirty="0"/>
          </a:p>
          <a:p>
            <a:r>
              <a:rPr lang="ja-JP" altLang="en-US"/>
              <a:t>グループテーブル</a:t>
            </a:r>
            <a:endParaRPr lang="en-US" altLang="ja-JP" dirty="0"/>
          </a:p>
          <a:p>
            <a:r>
              <a:rPr lang="ja-JP" altLang="en-US"/>
              <a:t>・主キー</a:t>
            </a:r>
            <a:endParaRPr lang="en-US" altLang="ja-JP" dirty="0"/>
          </a:p>
          <a:p>
            <a:r>
              <a:rPr lang="ja-JP" altLang="en-US"/>
              <a:t>・グループ名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ユーザテーブル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AI</a:t>
            </a:r>
          </a:p>
          <a:p>
            <a:r>
              <a:rPr lang="ja-JP" altLang="en-US"/>
              <a:t>・</a:t>
            </a:r>
            <a:r>
              <a:rPr lang="en-US" altLang="ja-JP" dirty="0"/>
              <a:t>mail(</a:t>
            </a:r>
            <a:r>
              <a:rPr lang="ja-JP" altLang="en-US"/>
              <a:t>ユニーク</a:t>
            </a:r>
            <a:r>
              <a:rPr lang="en-US" altLang="ja-JP" dirty="0"/>
              <a:t>)</a:t>
            </a:r>
          </a:p>
          <a:p>
            <a:r>
              <a:rPr lang="ja-JP" altLang="en-US"/>
              <a:t>・</a:t>
            </a:r>
            <a:r>
              <a:rPr lang="en-US" altLang="ja-JP" dirty="0"/>
              <a:t>pass</a:t>
            </a:r>
          </a:p>
          <a:p>
            <a:r>
              <a:rPr lang="ja-JP" altLang="en-US"/>
              <a:t>・</a:t>
            </a:r>
            <a:r>
              <a:rPr lang="en-US" altLang="ja-JP" dirty="0"/>
              <a:t>name</a:t>
            </a:r>
          </a:p>
          <a:p>
            <a:r>
              <a:rPr lang="ja-JP" altLang="en-US"/>
              <a:t>・グループテーブルの主キー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68C77E-BBFF-71D7-C1A3-2433A76236D2}"/>
              </a:ext>
            </a:extLst>
          </p:cNvPr>
          <p:cNvSpPr txBox="1"/>
          <p:nvPr/>
        </p:nvSpPr>
        <p:spPr>
          <a:xfrm>
            <a:off x="8082149" y="4095929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所属テーブル</a:t>
            </a:r>
            <a:endParaRPr kumimoji="1" lang="en-US" altLang="ja-JP" dirty="0"/>
          </a:p>
          <a:p>
            <a:r>
              <a:rPr lang="ja-JP" altLang="en-US"/>
              <a:t>主キー</a:t>
            </a:r>
            <a:endParaRPr lang="en-US" altLang="ja-JP" dirty="0"/>
          </a:p>
          <a:p>
            <a:r>
              <a:rPr lang="ja-JP" altLang="en-US"/>
              <a:t>グループ</a:t>
            </a:r>
            <a:r>
              <a:rPr lang="en-US" altLang="ja-JP" dirty="0"/>
              <a:t>ID</a:t>
            </a:r>
          </a:p>
          <a:p>
            <a:r>
              <a:rPr lang="ja-JP" altLang="en-US"/>
              <a:t>ユーザ</a:t>
            </a:r>
            <a:r>
              <a:rPr lang="en-US" altLang="ja-JP" dirty="0"/>
              <a:t>ID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5223C6-9210-9283-D3DD-E3DA1E8925A7}"/>
              </a:ext>
            </a:extLst>
          </p:cNvPr>
          <p:cNvSpPr txBox="1"/>
          <p:nvPr/>
        </p:nvSpPr>
        <p:spPr>
          <a:xfrm>
            <a:off x="7721982" y="1907853"/>
            <a:ext cx="1646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r>
              <a:rPr kumimoji="1" lang="ja-JP" altLang="en-US"/>
              <a:t>テーブル</a:t>
            </a:r>
            <a:endParaRPr kumimoji="1" lang="en-US" altLang="ja-JP" dirty="0"/>
          </a:p>
          <a:p>
            <a:r>
              <a:rPr lang="ja-JP" altLang="en-US"/>
              <a:t>・主キー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lang="ja-JP" altLang="en-US"/>
              <a:t>タイトル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lang="ja-JP" altLang="en-US"/>
              <a:t>タグ</a:t>
            </a:r>
            <a:endParaRPr lang="en-US" altLang="ja-JP" dirty="0"/>
          </a:p>
          <a:p>
            <a:r>
              <a:rPr kumimoji="1" lang="ja-JP" altLang="en-US"/>
              <a:t>・フラグ</a:t>
            </a:r>
            <a:endParaRPr kumimoji="1" lang="en-US" altLang="ja-JP" dirty="0"/>
          </a:p>
          <a:p>
            <a:r>
              <a:rPr kumimoji="1" lang="ja-JP" altLang="en-US"/>
              <a:t>・論理削除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F3394F-AB9B-8F3F-A170-7771E242C410}"/>
              </a:ext>
            </a:extLst>
          </p:cNvPr>
          <p:cNvSpPr txBox="1"/>
          <p:nvPr/>
        </p:nvSpPr>
        <p:spPr>
          <a:xfrm>
            <a:off x="9884228" y="19078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タグテーブル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A88181-1AD7-D911-6F83-F66A0EAB4532}"/>
              </a:ext>
            </a:extLst>
          </p:cNvPr>
          <p:cNvSpPr txBox="1"/>
          <p:nvPr/>
        </p:nvSpPr>
        <p:spPr>
          <a:xfrm>
            <a:off x="9940415" y="2191434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dirty="0"/>
              <a:t>id</a:t>
            </a:r>
          </a:p>
          <a:p>
            <a:r>
              <a:rPr lang="ja-JP" altLang="en-US"/>
              <a:t>・</a:t>
            </a:r>
            <a:r>
              <a:rPr lang="en-US" altLang="ja-JP" dirty="0"/>
              <a:t>title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A88D3F-0109-9376-481D-D4A5F4CFA833}"/>
              </a:ext>
            </a:extLst>
          </p:cNvPr>
          <p:cNvSpPr txBox="1"/>
          <p:nvPr/>
        </p:nvSpPr>
        <p:spPr>
          <a:xfrm>
            <a:off x="9884228" y="13556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主キー：</a:t>
            </a:r>
            <a:r>
              <a:rPr kumimoji="1" lang="en-US" altLang="ja-JP" dirty="0"/>
              <a:t>AI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2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26865C-0AE4-1A92-687E-1F483FC77CE8}"/>
              </a:ext>
            </a:extLst>
          </p:cNvPr>
          <p:cNvSpPr txBox="1"/>
          <p:nvPr/>
        </p:nvSpPr>
        <p:spPr>
          <a:xfrm>
            <a:off x="609600" y="674914"/>
            <a:ext cx="28648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lang="en-US" altLang="ja-JP" dirty="0"/>
          </a:p>
          <a:p>
            <a:r>
              <a:rPr kumimoji="1" lang="ja-JP" altLang="en-US"/>
              <a:t>・リクエスト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id,pass</a:t>
            </a:r>
            <a:endParaRPr lang="en-US" altLang="ja-JP" dirty="0"/>
          </a:p>
          <a:p>
            <a:r>
              <a:rPr kumimoji="1" lang="ja-JP" altLang="en-US"/>
              <a:t>・レスポンス</a:t>
            </a:r>
            <a:endParaRPr kumimoji="1" lang="en-US" altLang="ja-JP" dirty="0"/>
          </a:p>
          <a:p>
            <a:r>
              <a:rPr lang="en-US" altLang="ja-JP" dirty="0"/>
              <a:t>	group.</a:t>
            </a:r>
            <a:r>
              <a:rPr lang="ja-JP" altLang="en-US"/>
              <a:t>主キー</a:t>
            </a:r>
            <a:r>
              <a:rPr lang="en-US" altLang="ja-JP" dirty="0"/>
              <a:t>(AI)</a:t>
            </a:r>
            <a:endParaRPr kumimoji="1" lang="en-US" altLang="ja-JP" dirty="0"/>
          </a:p>
          <a:p>
            <a:r>
              <a:rPr lang="en-US" altLang="ja-JP" dirty="0"/>
              <a:t>	user.</a:t>
            </a:r>
            <a:r>
              <a:rPr lang="ja-JP" altLang="en-US"/>
              <a:t>主キー</a:t>
            </a:r>
            <a:r>
              <a:rPr lang="en-US" altLang="ja-JP" dirty="0"/>
              <a:t>(AI)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コード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B62A6B-F2E9-C18F-B3BB-A97395463D79}"/>
              </a:ext>
            </a:extLst>
          </p:cNvPr>
          <p:cNvSpPr txBox="1"/>
          <p:nvPr/>
        </p:nvSpPr>
        <p:spPr>
          <a:xfrm>
            <a:off x="609599" y="2547257"/>
            <a:ext cx="260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登録</a:t>
            </a:r>
            <a:endParaRPr kumimoji="1"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req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id,pass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res</a:t>
            </a:r>
          </a:p>
          <a:p>
            <a:r>
              <a:rPr lang="en-US" altLang="ja-JP" dirty="0"/>
              <a:t>	user.</a:t>
            </a:r>
            <a:r>
              <a:rPr lang="ja-JP" altLang="en-US"/>
              <a:t>主キー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コード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FFEA1F-F76E-E1C5-0B6F-207D595AFD8C}"/>
              </a:ext>
            </a:extLst>
          </p:cNvPr>
          <p:cNvSpPr txBox="1"/>
          <p:nvPr/>
        </p:nvSpPr>
        <p:spPr>
          <a:xfrm>
            <a:off x="3995057" y="674914"/>
            <a:ext cx="24978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 :res</a:t>
            </a:r>
          </a:p>
          <a:p>
            <a:r>
              <a:rPr lang="en-US" altLang="ja-JP" dirty="0"/>
              <a:t>Create</a:t>
            </a:r>
          </a:p>
          <a:p>
            <a:r>
              <a:rPr lang="en-US" altLang="ja-JP" dirty="0"/>
              <a:t>	status</a:t>
            </a:r>
          </a:p>
          <a:p>
            <a:r>
              <a:rPr lang="en-US" altLang="ja-JP" dirty="0"/>
              <a:t>Read</a:t>
            </a:r>
          </a:p>
          <a:p>
            <a:r>
              <a:rPr lang="en-US" altLang="ja-JP" dirty="0"/>
              <a:t>	[</a:t>
            </a:r>
          </a:p>
          <a:p>
            <a:r>
              <a:rPr lang="en-US" altLang="ja-JP" dirty="0"/>
              <a:t>	Tag.Name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Todo.title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User.name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Group.name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Update</a:t>
            </a:r>
          </a:p>
          <a:p>
            <a:r>
              <a:rPr lang="en-US" altLang="ja-JP" dirty="0"/>
              <a:t>	</a:t>
            </a:r>
            <a:r>
              <a:rPr lang="ja-JP" altLang="en-US"/>
              <a:t>変更後の差分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Delete</a:t>
            </a:r>
          </a:p>
          <a:p>
            <a:r>
              <a:rPr lang="en-US" altLang="ja-JP" dirty="0"/>
              <a:t>	status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272AA9-B586-BD6C-CD75-6C7973D3D53F}"/>
              </a:ext>
            </a:extLst>
          </p:cNvPr>
          <p:cNvSpPr txBox="1"/>
          <p:nvPr/>
        </p:nvSpPr>
        <p:spPr>
          <a:xfrm>
            <a:off x="6613153" y="674913"/>
            <a:ext cx="459132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 :req</a:t>
            </a:r>
          </a:p>
          <a:p>
            <a:r>
              <a:rPr lang="en-US" altLang="ja-JP" dirty="0"/>
              <a:t>Create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UserID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GroupID</a:t>
            </a:r>
            <a:endParaRPr lang="en-US" altLang="ja-JP" dirty="0"/>
          </a:p>
          <a:p>
            <a:r>
              <a:rPr lang="en-US" altLang="ja-JP" dirty="0"/>
              <a:t>	Title</a:t>
            </a:r>
          </a:p>
          <a:p>
            <a:r>
              <a:rPr lang="en-US" altLang="ja-JP" dirty="0"/>
              <a:t>	Tag</a:t>
            </a:r>
          </a:p>
          <a:p>
            <a:endParaRPr lang="en-US" altLang="ja-JP" dirty="0"/>
          </a:p>
          <a:p>
            <a:r>
              <a:rPr lang="en-US" altLang="ja-JP" dirty="0"/>
              <a:t>Read</a:t>
            </a:r>
          </a:p>
          <a:p>
            <a:r>
              <a:rPr lang="en-US" altLang="ja-JP" dirty="0"/>
              <a:t>	user.</a:t>
            </a:r>
            <a:r>
              <a:rPr lang="ja-JP" altLang="en-US"/>
              <a:t>主キー</a:t>
            </a:r>
            <a:endParaRPr lang="en-US" altLang="ja-JP" dirty="0"/>
          </a:p>
          <a:p>
            <a:r>
              <a:rPr lang="en-US" altLang="ja-JP" dirty="0"/>
              <a:t>	group.</a:t>
            </a:r>
            <a:r>
              <a:rPr lang="ja-JP" altLang="en-US"/>
              <a:t>主キー</a:t>
            </a:r>
            <a:endParaRPr lang="en-US" altLang="ja-JP" dirty="0"/>
          </a:p>
          <a:p>
            <a:r>
              <a:rPr lang="en-US" altLang="ja-JP" dirty="0"/>
              <a:t>Update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TodoID</a:t>
            </a:r>
            <a:endParaRPr lang="en-US" altLang="ja-JP" dirty="0"/>
          </a:p>
          <a:p>
            <a:r>
              <a:rPr lang="en-US" altLang="ja-JP" dirty="0"/>
              <a:t>	Title</a:t>
            </a:r>
          </a:p>
          <a:p>
            <a:r>
              <a:rPr lang="en-US" altLang="ja-JP" dirty="0"/>
              <a:t>	Tag</a:t>
            </a:r>
          </a:p>
          <a:p>
            <a:r>
              <a:rPr lang="en-US" altLang="ja-JP" dirty="0"/>
              <a:t>	SQL: UPDATE Todo </a:t>
            </a:r>
          </a:p>
          <a:p>
            <a:r>
              <a:rPr lang="en-US" altLang="ja-JP" dirty="0"/>
              <a:t>		SET Title = </a:t>
            </a:r>
            <a:r>
              <a:rPr lang="ja-JP" altLang="en-US"/>
              <a:t>値</a:t>
            </a:r>
            <a:r>
              <a:rPr lang="en-US" altLang="ja-JP" dirty="0"/>
              <a:t>, Tag = 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	WHERE </a:t>
            </a:r>
            <a:r>
              <a:rPr lang="en-US" altLang="ja-JP" dirty="0" err="1"/>
              <a:t>Todo.id</a:t>
            </a:r>
            <a:r>
              <a:rPr lang="en-US" altLang="ja-JP" dirty="0"/>
              <a:t> = </a:t>
            </a:r>
            <a:r>
              <a:rPr lang="ja-JP" altLang="en-US"/>
              <a:t>値</a:t>
            </a:r>
            <a:r>
              <a:rPr lang="en-US" altLang="ja-JP" dirty="0"/>
              <a:t>  </a:t>
            </a:r>
          </a:p>
          <a:p>
            <a:r>
              <a:rPr lang="en-US" altLang="ja-JP" dirty="0"/>
              <a:t>Delete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TodoID</a:t>
            </a:r>
            <a:endParaRPr lang="en-US" altLang="ja-JP" dirty="0"/>
          </a:p>
          <a:p>
            <a:r>
              <a:rPr lang="en-US" altLang="ja-JP" dirty="0"/>
              <a:t>	SQL: UPDATE Tod</a:t>
            </a:r>
          </a:p>
          <a:p>
            <a:r>
              <a:rPr lang="en-US" altLang="ja-JP" dirty="0"/>
              <a:t>		SET </a:t>
            </a:r>
            <a:r>
              <a:rPr lang="en-US" altLang="ja-JP" dirty="0" err="1"/>
              <a:t>delFlag</a:t>
            </a:r>
            <a:r>
              <a:rPr lang="en-US" altLang="ja-JP" dirty="0"/>
              <a:t> = true</a:t>
            </a:r>
          </a:p>
          <a:p>
            <a:r>
              <a:rPr lang="en-US" altLang="ja-JP" dirty="0"/>
              <a:t>		WHER </a:t>
            </a:r>
            <a:r>
              <a:rPr lang="en-US" altLang="ja-JP" dirty="0" err="1"/>
              <a:t>Todo.id</a:t>
            </a:r>
            <a:r>
              <a:rPr lang="en-US" altLang="ja-JP" dirty="0"/>
              <a:t> = </a:t>
            </a:r>
            <a:r>
              <a:rPr lang="ja-JP" altLang="en-US"/>
              <a:t>値</a:t>
            </a:r>
            <a:r>
              <a:rPr lang="en-US" altLang="ja-JP" dirty="0"/>
              <a:t> 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32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4977F31-43DA-14BD-5069-A62CC7ED7CCD}"/>
              </a:ext>
            </a:extLst>
          </p:cNvPr>
          <p:cNvSpPr/>
          <p:nvPr/>
        </p:nvSpPr>
        <p:spPr>
          <a:xfrm>
            <a:off x="696687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92E03B1-C41D-393C-D47A-8D78A7174ED0}"/>
              </a:ext>
            </a:extLst>
          </p:cNvPr>
          <p:cNvSpPr/>
          <p:nvPr/>
        </p:nvSpPr>
        <p:spPr>
          <a:xfrm>
            <a:off x="4800600" y="551542"/>
            <a:ext cx="2590799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グループリスト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3177B1C-3935-E278-6B08-753F359D96C2}"/>
              </a:ext>
            </a:extLst>
          </p:cNvPr>
          <p:cNvSpPr/>
          <p:nvPr/>
        </p:nvSpPr>
        <p:spPr>
          <a:xfrm>
            <a:off x="9144002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CE26F0-02BD-BE52-0B2A-E9C4683694E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44801" y="1284514"/>
            <a:ext cx="1955799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707B68-0C0F-53C2-DB96-BD71DFB384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391399" y="1284514"/>
            <a:ext cx="1752603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B5B267-97FD-D8DD-4327-0E30CF756D98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5994402" y="-2206171"/>
            <a:ext cx="12700" cy="8447315"/>
          </a:xfrm>
          <a:prstGeom prst="bentConnector3">
            <a:avLst>
              <a:gd name="adj1" fmla="val 660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601109-81E1-3D08-B8D4-A8584EB1F2C5}"/>
              </a:ext>
            </a:extLst>
          </p:cNvPr>
          <p:cNvSpPr txBox="1"/>
          <p:nvPr/>
        </p:nvSpPr>
        <p:spPr>
          <a:xfrm>
            <a:off x="1912232" y="22731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ログアウト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8DCA3D2B-97ED-61C6-77D2-4841D259DEF9}"/>
              </a:ext>
            </a:extLst>
          </p:cNvPr>
          <p:cNvSpPr/>
          <p:nvPr/>
        </p:nvSpPr>
        <p:spPr>
          <a:xfrm>
            <a:off x="419015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8DB6920-EEB3-B884-89F6-5EBCB43DB0A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448482" y="2011136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24583AD9-DE5F-2F2C-C562-E22A23D0C352}"/>
              </a:ext>
            </a:extLst>
          </p:cNvPr>
          <p:cNvSpPr/>
          <p:nvPr/>
        </p:nvSpPr>
        <p:spPr>
          <a:xfrm>
            <a:off x="9150353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br>
              <a:rPr kumimoji="1" lang="en-US" altLang="ja-JP" dirty="0"/>
            </a:br>
            <a:r>
              <a:rPr kumimoji="1" lang="en-US" altLang="ja-JP" dirty="0"/>
              <a:t>CRUD</a:t>
            </a:r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D0C060C8-9DCA-866A-27A8-709C3ABE7FE7}"/>
              </a:ext>
            </a:extLst>
          </p:cNvPr>
          <p:cNvSpPr/>
          <p:nvPr/>
        </p:nvSpPr>
        <p:spPr>
          <a:xfrm>
            <a:off x="5426585" y="5109029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グループ取り寄せ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04005A8-925B-439C-3713-F14BC826925F}"/>
              </a:ext>
            </a:extLst>
          </p:cNvPr>
          <p:cNvCxnSpPr>
            <a:cxnSpLocks/>
          </p:cNvCxnSpPr>
          <p:nvPr/>
        </p:nvCxnSpPr>
        <p:spPr>
          <a:xfrm flipH="1" flipV="1">
            <a:off x="6818501" y="2139041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DD1DE0B-8DD3-4741-0C6F-242B4BBAB7E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0" y="2004785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A44C49-A5F2-EDC2-5B9F-FD1BA9BE4DCF}"/>
              </a:ext>
            </a:extLst>
          </p:cNvPr>
          <p:cNvSpPr txBox="1"/>
          <p:nvPr/>
        </p:nvSpPr>
        <p:spPr>
          <a:xfrm>
            <a:off x="3370301" y="82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6082CCB-B2D7-3967-7561-5AD6B7948AC1}"/>
              </a:ext>
            </a:extLst>
          </p:cNvPr>
          <p:cNvSpPr txBox="1"/>
          <p:nvPr/>
        </p:nvSpPr>
        <p:spPr>
          <a:xfrm>
            <a:off x="7953829" y="885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入室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EB9F18-4660-0FB4-44EE-EA127FD2DB57}"/>
              </a:ext>
            </a:extLst>
          </p:cNvPr>
          <p:cNvSpPr txBox="1"/>
          <p:nvPr/>
        </p:nvSpPr>
        <p:spPr>
          <a:xfrm>
            <a:off x="1901371" y="38172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ログイン処理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93289F-18E4-0507-AB3A-45C93CE6E8B0}"/>
              </a:ext>
            </a:extLst>
          </p:cNvPr>
          <p:cNvSpPr txBox="1"/>
          <p:nvPr/>
        </p:nvSpPr>
        <p:spPr>
          <a:xfrm>
            <a:off x="3949257" y="43697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グループリストの受け取り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346858-E9AC-9BB9-6807-6A442A296C50}"/>
              </a:ext>
            </a:extLst>
          </p:cNvPr>
          <p:cNvSpPr txBox="1"/>
          <p:nvPr/>
        </p:nvSpPr>
        <p:spPr>
          <a:xfrm>
            <a:off x="9260114" y="368662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r>
              <a:rPr kumimoji="1" lang="ja-JP" altLang="en-US"/>
              <a:t>の操作</a:t>
            </a:r>
          </a:p>
        </p:txBody>
      </p:sp>
    </p:spTree>
    <p:extLst>
      <p:ext uri="{BB962C8B-B14F-4D97-AF65-F5344CB8AC3E}">
        <p14:creationId xmlns:p14="http://schemas.microsoft.com/office/powerpoint/2010/main" val="333555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DE8410-543C-CC39-A5BE-99EE933A1849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47413CE2-90A6-6A17-FB60-367DA9C8FE1D}"/>
              </a:ext>
            </a:extLst>
          </p:cNvPr>
          <p:cNvSpPr/>
          <p:nvPr/>
        </p:nvSpPr>
        <p:spPr>
          <a:xfrm>
            <a:off x="8534399" y="1164771"/>
            <a:ext cx="1643743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ソートボタン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A5BD9B5-9875-2527-EB21-935520A43A84}"/>
              </a:ext>
            </a:extLst>
          </p:cNvPr>
          <p:cNvSpPr/>
          <p:nvPr/>
        </p:nvSpPr>
        <p:spPr>
          <a:xfrm>
            <a:off x="10395857" y="114300"/>
            <a:ext cx="1611085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ログアウト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51554F-0195-5E70-F8DC-08DB0EDF0976}"/>
              </a:ext>
            </a:extLst>
          </p:cNvPr>
          <p:cNvSpPr txBox="1"/>
          <p:nvPr/>
        </p:nvSpPr>
        <p:spPr>
          <a:xfrm>
            <a:off x="10515600" y="12794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ソート型名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D393DA7-DFFD-3E33-BD81-CF479E4B14AA}"/>
              </a:ext>
            </a:extLst>
          </p:cNvPr>
          <p:cNvSpPr/>
          <p:nvPr/>
        </p:nvSpPr>
        <p:spPr>
          <a:xfrm>
            <a:off x="272142" y="2100943"/>
            <a:ext cx="5475515" cy="1328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グループ名</a:t>
            </a:r>
            <a:endParaRPr kumimoji="1" lang="en-US" altLang="ja-JP" dirty="0"/>
          </a:p>
          <a:p>
            <a:r>
              <a:rPr kumimoji="1" lang="ja-JP" altLang="en-US"/>
              <a:t>最新</a:t>
            </a:r>
            <a:r>
              <a:rPr lang="ja-JP" altLang="en-US"/>
              <a:t>更新</a:t>
            </a:r>
            <a:r>
              <a:rPr lang="en-US" altLang="ja-JP" dirty="0"/>
              <a:t>Todo			</a:t>
            </a:r>
            <a:r>
              <a:rPr lang="ja-JP" altLang="en-US"/>
              <a:t>時刻</a:t>
            </a:r>
            <a:r>
              <a:rPr lang="en-US" altLang="ja-JP" dirty="0"/>
              <a:t>					</a:t>
            </a:r>
            <a:r>
              <a:rPr lang="ja-JP" altLang="en-US"/>
              <a:t>作成者</a:t>
            </a:r>
            <a:r>
              <a:rPr lang="en-US" altLang="ja-JP" dirty="0"/>
              <a:t>			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36965D-C25C-6DE4-F408-37A7E4EDEBDE}"/>
              </a:ext>
            </a:extLst>
          </p:cNvPr>
          <p:cNvSpPr txBox="1"/>
          <p:nvPr/>
        </p:nvSpPr>
        <p:spPr>
          <a:xfrm>
            <a:off x="337572" y="146412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Groups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4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DE8410-543C-CC39-A5BE-99EE933A1849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グループ名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47413CE2-90A6-6A17-FB60-367DA9C8FE1D}"/>
              </a:ext>
            </a:extLst>
          </p:cNvPr>
          <p:cNvSpPr/>
          <p:nvPr/>
        </p:nvSpPr>
        <p:spPr>
          <a:xfrm>
            <a:off x="8567057" y="1110343"/>
            <a:ext cx="1643743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ソートボタン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70F462E-0469-1CE6-00F3-D02BAFAA8A74}"/>
              </a:ext>
            </a:extLst>
          </p:cNvPr>
          <p:cNvSpPr/>
          <p:nvPr/>
        </p:nvSpPr>
        <p:spPr>
          <a:xfrm>
            <a:off x="272142" y="70758"/>
            <a:ext cx="1360714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戻る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A5BD9B5-9875-2527-EB21-935520A43A84}"/>
              </a:ext>
            </a:extLst>
          </p:cNvPr>
          <p:cNvSpPr/>
          <p:nvPr/>
        </p:nvSpPr>
        <p:spPr>
          <a:xfrm>
            <a:off x="10395857" y="114300"/>
            <a:ext cx="1611085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ログアウト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51554F-0195-5E70-F8DC-08DB0EDF0976}"/>
              </a:ext>
            </a:extLst>
          </p:cNvPr>
          <p:cNvSpPr txBox="1"/>
          <p:nvPr/>
        </p:nvSpPr>
        <p:spPr>
          <a:xfrm>
            <a:off x="10210800" y="1339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ソート型名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D393DA7-DFFD-3E33-BD81-CF479E4B14AA}"/>
              </a:ext>
            </a:extLst>
          </p:cNvPr>
          <p:cNvSpPr/>
          <p:nvPr/>
        </p:nvSpPr>
        <p:spPr>
          <a:xfrm>
            <a:off x="272142" y="2100943"/>
            <a:ext cx="5475515" cy="1328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作成者</a:t>
            </a:r>
            <a:endParaRPr kumimoji="1" lang="en-US" altLang="ja-JP" dirty="0"/>
          </a:p>
          <a:p>
            <a:r>
              <a:rPr kumimoji="1" lang="ja-JP" altLang="en-US"/>
              <a:t>最新</a:t>
            </a:r>
            <a:r>
              <a:rPr lang="ja-JP" altLang="en-US"/>
              <a:t>更新</a:t>
            </a:r>
            <a:r>
              <a:rPr lang="en-US" altLang="ja-JP" dirty="0"/>
              <a:t>Todo			</a:t>
            </a:r>
            <a:r>
              <a:rPr lang="ja-JP" altLang="en-US"/>
              <a:t>時刻</a:t>
            </a:r>
            <a:endParaRPr lang="en-US" altLang="ja-JP" dirty="0"/>
          </a:p>
          <a:p>
            <a:r>
              <a:rPr lang="ja-JP" altLang="en-US"/>
              <a:t>　タグ名</a:t>
            </a:r>
            <a:r>
              <a:rPr lang="en-US" altLang="ja-JP" dirty="0"/>
              <a:t>			</a:t>
            </a:r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AC66EACD-68A8-215B-8284-E2D3EB98C605}"/>
              </a:ext>
            </a:extLst>
          </p:cNvPr>
          <p:cNvSpPr/>
          <p:nvPr/>
        </p:nvSpPr>
        <p:spPr>
          <a:xfrm>
            <a:off x="348344" y="2939143"/>
            <a:ext cx="293914" cy="3265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41D9A7-8C13-B861-8222-166396B62384}"/>
              </a:ext>
            </a:extLst>
          </p:cNvPr>
          <p:cNvSpPr txBox="1"/>
          <p:nvPr/>
        </p:nvSpPr>
        <p:spPr>
          <a:xfrm>
            <a:off x="229224" y="1360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0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376</Words>
  <Application>Microsoft Macintosh PowerPoint</Application>
  <PresentationFormat>ワイド画面</PresentationFormat>
  <Paragraphs>145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NHS21 廣瀬友哉</dc:creator>
  <cp:lastModifiedBy>NHS21 廣瀬友哉</cp:lastModifiedBy>
  <cp:revision>2</cp:revision>
  <dcterms:created xsi:type="dcterms:W3CDTF">2023-10-20T01:27:50Z</dcterms:created>
  <dcterms:modified xsi:type="dcterms:W3CDTF">2023-10-23T05:19:12Z</dcterms:modified>
</cp:coreProperties>
</file>