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72" r:id="rId3"/>
    <p:sldId id="264" r:id="rId4"/>
    <p:sldId id="267" r:id="rId5"/>
    <p:sldId id="270" r:id="rId6"/>
    <p:sldId id="269" r:id="rId7"/>
    <p:sldId id="268" r:id="rId8"/>
    <p:sldId id="271" r:id="rId9"/>
    <p:sldId id="266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33969A-7B8F-9C9F-23FC-DCCA69C256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A58E7FE-57BC-2AAB-9370-4B2B39D00F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BAF5F9-B945-39CB-0053-3D32C74CE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7B7F-46F1-D640-8998-AC68C5BC49AA}" type="datetimeFigureOut">
              <a:rPr kumimoji="1" lang="ja-JP" altLang="en-US" smtClean="0"/>
              <a:t>2023/10/24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9FA010-849C-3BA3-10AB-32A36C22A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5372C5-3364-4A17-022F-955812E63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0821-CBEA-CF4D-AECB-638DC1292D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7089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427A57-5EC2-879E-7463-141AD9CA4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5E75F68-607F-B154-333F-C0FE54379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7E5539-786F-6560-B81B-78B50C1A3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7B7F-46F1-D640-8998-AC68C5BC49AA}" type="datetimeFigureOut">
              <a:rPr kumimoji="1" lang="ja-JP" altLang="en-US" smtClean="0"/>
              <a:t>2023/10/24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4073F6E-4785-5D51-91E0-E016B67D9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69D69A-402C-2965-DA8C-CFA398734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0821-CBEA-CF4D-AECB-638DC1292D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3149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BA9AE7D-F06C-3BE5-2E05-52144CF282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782322E-A250-21BD-BCDC-BC45A4574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7B55C3-BAF7-6703-CD66-123B2C498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7B7F-46F1-D640-8998-AC68C5BC49AA}" type="datetimeFigureOut">
              <a:rPr kumimoji="1" lang="ja-JP" altLang="en-US" smtClean="0"/>
              <a:t>2023/10/24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DC8B81-0DC2-0354-0450-04EE55A16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391BD3-57CF-90F0-C572-3581930E8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0821-CBEA-CF4D-AECB-638DC1292D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7505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523885-12EC-0C4A-AAD7-BF5B7560F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05FC14-11A0-AB74-2B15-E14201101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4AFF80-B65A-11FA-1B62-09FB246A7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7B7F-46F1-D640-8998-AC68C5BC49AA}" type="datetimeFigureOut">
              <a:rPr kumimoji="1" lang="ja-JP" altLang="en-US" smtClean="0"/>
              <a:t>2023/10/24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AA9AA7-C1F3-0FFC-9120-730FA2D69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CBFF83-494E-68CA-B72B-423EA4C1E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0821-CBEA-CF4D-AECB-638DC1292D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7374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D141E7-E8F4-D5A4-9CED-19E2D4E58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8F2AD06-B505-BBE7-AF0C-ABA9DFD7B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717B45-20DA-B210-983D-3AB07226D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7B7F-46F1-D640-8998-AC68C5BC49AA}" type="datetimeFigureOut">
              <a:rPr kumimoji="1" lang="ja-JP" altLang="en-US" smtClean="0"/>
              <a:t>2023/10/24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C7D57A-AF32-FA64-454B-6ACFED841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B2EF89-A134-BAB0-8722-25DE2635E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0821-CBEA-CF4D-AECB-638DC1292D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289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D8F3FF-C978-4C71-DBEB-3C40C5642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6F8098-DD72-A9E4-DB52-3EAC3DB131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167BB1E-98F0-079B-FEA7-72109320C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36E3171-1896-0FFD-9AB7-66124D448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7B7F-46F1-D640-8998-AC68C5BC49AA}" type="datetimeFigureOut">
              <a:rPr kumimoji="1" lang="ja-JP" altLang="en-US" smtClean="0"/>
              <a:t>2023/10/24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9ED073F-03E5-F740-6941-58205833D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941CD15-C391-F332-4270-ECA33F43A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0821-CBEA-CF4D-AECB-638DC1292D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4122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3BA394-D4D1-9A05-964D-BF7E7A2B6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790190C-ADC9-0D81-C289-6C1F4F04D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555C099-5A34-3F8A-7B36-18E0C26126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DD2C12B-72CE-F58B-D220-D252912EFF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9ACFC02-FB97-CF2F-6007-7428C5905B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3CE68BF-F818-67D3-F63C-7C39637D5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7B7F-46F1-D640-8998-AC68C5BC49AA}" type="datetimeFigureOut">
              <a:rPr kumimoji="1" lang="ja-JP" altLang="en-US" smtClean="0"/>
              <a:t>2023/10/24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AC43471-99CD-63B7-F3C8-427CAF19D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51CE124-995A-B21A-16B1-CADC7858A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0821-CBEA-CF4D-AECB-638DC1292D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5643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2F4122-DA55-9F06-AAE5-365F1F30F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BF6B2D7-801E-65DB-E022-1151830F6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7B7F-46F1-D640-8998-AC68C5BC49AA}" type="datetimeFigureOut">
              <a:rPr kumimoji="1" lang="ja-JP" altLang="en-US" smtClean="0"/>
              <a:t>2023/10/24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F0BAA64-A875-9B6A-BEA4-516AE85C5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3778806-A840-7BDE-24D0-A7B754844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0821-CBEA-CF4D-AECB-638DC1292D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7493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0EA486A-18D3-3940-3872-FA21B81BD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7B7F-46F1-D640-8998-AC68C5BC49AA}" type="datetimeFigureOut">
              <a:rPr kumimoji="1" lang="ja-JP" altLang="en-US" smtClean="0"/>
              <a:t>2023/10/24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25A8E88-5464-8F85-6789-63102DE1F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BFBE760-854F-746F-2F78-1752F2FDB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0821-CBEA-CF4D-AECB-638DC1292D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6197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4A566D-06F4-4406-289B-B4BF27806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8DF7A4-FC6E-46DD-2B41-18ABE5DC5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E4B189B-7D87-D5EE-4EF4-2027683BD6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35FC9A2-E616-D148-6CE1-FA726722F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7B7F-46F1-D640-8998-AC68C5BC49AA}" type="datetimeFigureOut">
              <a:rPr kumimoji="1" lang="ja-JP" altLang="en-US" smtClean="0"/>
              <a:t>2023/10/24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9B3267A-038C-AFC2-E332-69DAA3322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091BBDC-2A41-2EE3-6228-159B1766F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0821-CBEA-CF4D-AECB-638DC1292D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6102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8D01C5-8467-32AF-6AAB-B7F3D7BEC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04A5E3F-95B7-E626-2400-3FA7CC3C7C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4D81AFD-6AD1-F027-C610-F445646D3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43FE7BA-D0FD-AA8A-47A9-B98CD0EAA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7B7F-46F1-D640-8998-AC68C5BC49AA}" type="datetimeFigureOut">
              <a:rPr kumimoji="1" lang="ja-JP" altLang="en-US" smtClean="0"/>
              <a:t>2023/10/24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2E79EFF-2ABE-6E8C-CA41-73026FDA2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1F8E520-DE12-9B67-144B-C7637BC41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0821-CBEA-CF4D-AECB-638DC1292D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0262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404F386-778B-6ABB-56E0-FC127ACAE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8593205-EB19-E611-ACCB-E2C30BB71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5EE720-EC08-90CB-8628-F8196589C9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37B7F-46F1-D640-8998-AC68C5BC49AA}" type="datetimeFigureOut">
              <a:rPr kumimoji="1" lang="ja-JP" altLang="en-US" smtClean="0"/>
              <a:t>2023/10/24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289581-9C8D-101A-C867-A379EBE790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02F06F-A216-FAF4-AF76-8316716343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D0821-CBEA-CF4D-AECB-638DC1292D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845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>
            <a:extLst>
              <a:ext uri="{FF2B5EF4-FFF2-40B4-BE49-F238E27FC236}">
                <a16:creationId xmlns:a16="http://schemas.microsoft.com/office/drawing/2014/main" id="{94977F31-43DA-14BD-5069-A62CC7ED7CCD}"/>
              </a:ext>
            </a:extLst>
          </p:cNvPr>
          <p:cNvSpPr/>
          <p:nvPr/>
        </p:nvSpPr>
        <p:spPr>
          <a:xfrm>
            <a:off x="696687" y="551543"/>
            <a:ext cx="2148114" cy="14659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ログイン</a:t>
            </a:r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F92E03B1-C41D-393C-D47A-8D78A7174ED0}"/>
              </a:ext>
            </a:extLst>
          </p:cNvPr>
          <p:cNvSpPr/>
          <p:nvPr/>
        </p:nvSpPr>
        <p:spPr>
          <a:xfrm>
            <a:off x="4800600" y="551542"/>
            <a:ext cx="2590799" cy="14659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グループリスト</a:t>
            </a:r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F3177B1C-3935-E278-6B08-753F359D96C2}"/>
              </a:ext>
            </a:extLst>
          </p:cNvPr>
          <p:cNvSpPr/>
          <p:nvPr/>
        </p:nvSpPr>
        <p:spPr>
          <a:xfrm>
            <a:off x="9144002" y="551543"/>
            <a:ext cx="2148114" cy="14659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Todo</a:t>
            </a:r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D8CE26F0-02BD-BE52-0B2A-E9C4683694E7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2844801" y="1284514"/>
            <a:ext cx="1955799" cy="1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4707B68-0C0F-53C2-DB96-BD71DFB384C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7391399" y="1284514"/>
            <a:ext cx="1752603" cy="1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82B5B267-97FD-D8DD-4327-0E30CF756D98}"/>
              </a:ext>
            </a:extLst>
          </p:cNvPr>
          <p:cNvCxnSpPr>
            <a:cxnSpLocks/>
            <a:stCxn id="7" idx="2"/>
            <a:endCxn id="4" idx="2"/>
          </p:cNvCxnSpPr>
          <p:nvPr/>
        </p:nvCxnSpPr>
        <p:spPr>
          <a:xfrm rot="5400000">
            <a:off x="5994402" y="-2206171"/>
            <a:ext cx="12700" cy="8447315"/>
          </a:xfrm>
          <a:prstGeom prst="bentConnector3">
            <a:avLst>
              <a:gd name="adj1" fmla="val 6600000"/>
            </a:avLst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B601109-81E1-3D08-B8D4-A8584EB1F2C5}"/>
              </a:ext>
            </a:extLst>
          </p:cNvPr>
          <p:cNvSpPr txBox="1"/>
          <p:nvPr/>
        </p:nvSpPr>
        <p:spPr>
          <a:xfrm>
            <a:off x="1912232" y="227311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ログアウト</a:t>
            </a:r>
          </a:p>
        </p:txBody>
      </p:sp>
      <p:sp>
        <p:nvSpPr>
          <p:cNvPr id="30" name="角丸四角形 29">
            <a:extLst>
              <a:ext uri="{FF2B5EF4-FFF2-40B4-BE49-F238E27FC236}">
                <a16:creationId xmlns:a16="http://schemas.microsoft.com/office/drawing/2014/main" id="{8DCA3D2B-97ED-61C6-77D2-4841D259DEF9}"/>
              </a:ext>
            </a:extLst>
          </p:cNvPr>
          <p:cNvSpPr/>
          <p:nvPr/>
        </p:nvSpPr>
        <p:spPr>
          <a:xfrm>
            <a:off x="419015" y="4840515"/>
            <a:ext cx="2148114" cy="14659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ログイン</a:t>
            </a: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F8DB6920-EEB3-B884-89F6-5EBCB43DB0A0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1448482" y="2011136"/>
            <a:ext cx="44590" cy="2829379"/>
          </a:xfrm>
          <a:prstGeom prst="straightConnector1">
            <a:avLst/>
          </a:prstGeom>
          <a:ln w="412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角丸四角形 32">
            <a:extLst>
              <a:ext uri="{FF2B5EF4-FFF2-40B4-BE49-F238E27FC236}">
                <a16:creationId xmlns:a16="http://schemas.microsoft.com/office/drawing/2014/main" id="{24583AD9-DE5F-2F2C-C562-E22A23D0C352}"/>
              </a:ext>
            </a:extLst>
          </p:cNvPr>
          <p:cNvSpPr/>
          <p:nvPr/>
        </p:nvSpPr>
        <p:spPr>
          <a:xfrm>
            <a:off x="9150353" y="4840515"/>
            <a:ext cx="2148114" cy="14659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TODO</a:t>
            </a:r>
            <a:br>
              <a:rPr kumimoji="1" lang="en-US" altLang="ja-JP" dirty="0"/>
            </a:br>
            <a:r>
              <a:rPr kumimoji="1" lang="en-US" altLang="ja-JP" dirty="0"/>
              <a:t>CRUD</a:t>
            </a:r>
            <a:endParaRPr kumimoji="1" lang="ja-JP" altLang="en-US"/>
          </a:p>
        </p:txBody>
      </p:sp>
      <p:sp>
        <p:nvSpPr>
          <p:cNvPr id="36" name="角丸四角形 35">
            <a:extLst>
              <a:ext uri="{FF2B5EF4-FFF2-40B4-BE49-F238E27FC236}">
                <a16:creationId xmlns:a16="http://schemas.microsoft.com/office/drawing/2014/main" id="{D0C060C8-9DCA-866A-27A8-709C3ABE7FE7}"/>
              </a:ext>
            </a:extLst>
          </p:cNvPr>
          <p:cNvSpPr/>
          <p:nvPr/>
        </p:nvSpPr>
        <p:spPr>
          <a:xfrm>
            <a:off x="5426585" y="5109029"/>
            <a:ext cx="2148114" cy="14659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グループ取り寄せ</a:t>
            </a: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104005A8-925B-439C-3713-F14BC826925F}"/>
              </a:ext>
            </a:extLst>
          </p:cNvPr>
          <p:cNvCxnSpPr>
            <a:cxnSpLocks/>
          </p:cNvCxnSpPr>
          <p:nvPr/>
        </p:nvCxnSpPr>
        <p:spPr>
          <a:xfrm flipH="1" flipV="1">
            <a:off x="6818501" y="2139041"/>
            <a:ext cx="44590" cy="2829379"/>
          </a:xfrm>
          <a:prstGeom prst="straightConnector1">
            <a:avLst/>
          </a:prstGeom>
          <a:ln w="412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9DD1DE0B-8DD3-4741-0C6F-242B4BBAB7E8}"/>
              </a:ext>
            </a:extLst>
          </p:cNvPr>
          <p:cNvCxnSpPr>
            <a:cxnSpLocks/>
          </p:cNvCxnSpPr>
          <p:nvPr/>
        </p:nvCxnSpPr>
        <p:spPr>
          <a:xfrm flipH="1" flipV="1">
            <a:off x="10901990" y="2004785"/>
            <a:ext cx="44590" cy="2829379"/>
          </a:xfrm>
          <a:prstGeom prst="straightConnector1">
            <a:avLst/>
          </a:prstGeom>
          <a:ln w="412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06A44C49-A5F2-EDC2-5B9F-FD1BA9BE4DCF}"/>
              </a:ext>
            </a:extLst>
          </p:cNvPr>
          <p:cNvSpPr txBox="1"/>
          <p:nvPr/>
        </p:nvSpPr>
        <p:spPr>
          <a:xfrm>
            <a:off x="3370301" y="8251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ログイン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D6082CCB-B2D7-3967-7561-5AD6B7948AC1}"/>
              </a:ext>
            </a:extLst>
          </p:cNvPr>
          <p:cNvSpPr txBox="1"/>
          <p:nvPr/>
        </p:nvSpPr>
        <p:spPr>
          <a:xfrm>
            <a:off x="7953829" y="88537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入室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4BEB9F18-4660-0FB4-44EE-EA127FD2DB57}"/>
              </a:ext>
            </a:extLst>
          </p:cNvPr>
          <p:cNvSpPr txBox="1"/>
          <p:nvPr/>
        </p:nvSpPr>
        <p:spPr>
          <a:xfrm>
            <a:off x="1901371" y="381725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ログイン処理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893289F-18E4-0507-AB3A-45C93CE6E8B0}"/>
              </a:ext>
            </a:extLst>
          </p:cNvPr>
          <p:cNvSpPr txBox="1"/>
          <p:nvPr/>
        </p:nvSpPr>
        <p:spPr>
          <a:xfrm>
            <a:off x="3949257" y="4369707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グループリストの受け取り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5346858-E9AC-9BB9-6807-6A442A296C50}"/>
              </a:ext>
            </a:extLst>
          </p:cNvPr>
          <p:cNvSpPr txBox="1"/>
          <p:nvPr/>
        </p:nvSpPr>
        <p:spPr>
          <a:xfrm>
            <a:off x="9260114" y="3686629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TODO</a:t>
            </a:r>
            <a:r>
              <a:rPr kumimoji="1" lang="ja-JP" altLang="en-US"/>
              <a:t>の操作</a:t>
            </a:r>
          </a:p>
        </p:txBody>
      </p:sp>
    </p:spTree>
    <p:extLst>
      <p:ext uri="{BB962C8B-B14F-4D97-AF65-F5344CB8AC3E}">
        <p14:creationId xmlns:p14="http://schemas.microsoft.com/office/powerpoint/2010/main" val="3335553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9DE8410-543C-CC39-A5BE-99EE933A1849}"/>
              </a:ext>
            </a:extLst>
          </p:cNvPr>
          <p:cNvSpPr/>
          <p:nvPr/>
        </p:nvSpPr>
        <p:spPr>
          <a:xfrm>
            <a:off x="0" y="0"/>
            <a:ext cx="12192000" cy="8273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Todo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451554F-0195-5E70-F8DC-08DB0EDF0976}"/>
              </a:ext>
            </a:extLst>
          </p:cNvPr>
          <p:cNvSpPr txBox="1"/>
          <p:nvPr/>
        </p:nvSpPr>
        <p:spPr>
          <a:xfrm>
            <a:off x="10339589" y="1155059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ソート型名</a:t>
            </a:r>
            <a:r>
              <a:rPr kumimoji="1" lang="en-US" altLang="ja-JP" dirty="0"/>
              <a:t> </a:t>
            </a:r>
            <a:r>
              <a:rPr kumimoji="1" lang="ja-JP" altLang="en-US"/>
              <a:t>▽</a:t>
            </a:r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CD393DA7-DFFD-3E33-BD81-CF479E4B14AA}"/>
              </a:ext>
            </a:extLst>
          </p:cNvPr>
          <p:cNvSpPr/>
          <p:nvPr/>
        </p:nvSpPr>
        <p:spPr>
          <a:xfrm>
            <a:off x="335465" y="1707601"/>
            <a:ext cx="5475515" cy="13280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/>
              <a:t>作成者</a:t>
            </a:r>
            <a:endParaRPr kumimoji="1" lang="en-US" altLang="ja-JP" dirty="0"/>
          </a:p>
          <a:p>
            <a:r>
              <a:rPr kumimoji="1" lang="ja-JP" altLang="en-US"/>
              <a:t>最新</a:t>
            </a:r>
            <a:r>
              <a:rPr lang="ja-JP" altLang="en-US"/>
              <a:t>更新</a:t>
            </a:r>
            <a:r>
              <a:rPr lang="en-US" altLang="ja-JP" dirty="0"/>
              <a:t>Todo			</a:t>
            </a:r>
            <a:r>
              <a:rPr lang="ja-JP" altLang="en-US"/>
              <a:t>時刻</a:t>
            </a:r>
            <a:endParaRPr lang="en-US" altLang="ja-JP" dirty="0"/>
          </a:p>
          <a:p>
            <a:r>
              <a:rPr lang="ja-JP" altLang="en-US"/>
              <a:t>タグ名</a:t>
            </a:r>
            <a:r>
              <a:rPr lang="en-US" altLang="ja-JP" dirty="0"/>
              <a:t>				</a:t>
            </a:r>
            <a:r>
              <a:rPr lang="ja-JP" altLang="en-US"/>
              <a:t>完了フラグ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1861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1EB7679-4ABB-CEB4-90B5-0CE291DA6F75}"/>
              </a:ext>
            </a:extLst>
          </p:cNvPr>
          <p:cNvSpPr txBox="1"/>
          <p:nvPr/>
        </p:nvSpPr>
        <p:spPr>
          <a:xfrm>
            <a:off x="261258" y="33745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スケジュール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A76E934-FC50-A103-7939-C202CB43856B}"/>
              </a:ext>
            </a:extLst>
          </p:cNvPr>
          <p:cNvSpPr txBox="1"/>
          <p:nvPr/>
        </p:nvSpPr>
        <p:spPr>
          <a:xfrm>
            <a:off x="805543" y="1077686"/>
            <a:ext cx="367280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一次開発</a:t>
            </a:r>
            <a:endParaRPr lang="en-US" altLang="ja-JP" dirty="0"/>
          </a:p>
          <a:p>
            <a:r>
              <a:rPr kumimoji="1" lang="ja-JP" altLang="en-US"/>
              <a:t>・</a:t>
            </a:r>
            <a:r>
              <a:rPr kumimoji="1" lang="en-US" altLang="ja-JP" dirty="0"/>
              <a:t>25</a:t>
            </a:r>
            <a:r>
              <a:rPr kumimoji="1" lang="ja-JP" altLang="en-US"/>
              <a:t>日終日までに</a:t>
            </a:r>
            <a:r>
              <a:rPr kumimoji="1" lang="en-US" altLang="ja-JP" dirty="0"/>
              <a:t>Todo</a:t>
            </a:r>
            <a:r>
              <a:rPr kumimoji="1" lang="ja-JP" altLang="en-US"/>
              <a:t>機能実装</a:t>
            </a:r>
            <a:endParaRPr kumimoji="1" lang="en-US" altLang="ja-JP" dirty="0"/>
          </a:p>
          <a:p>
            <a:r>
              <a:rPr lang="ja-JP" altLang="en-US"/>
              <a:t>二次開発</a:t>
            </a:r>
            <a:endParaRPr kumimoji="1" lang="en-US" altLang="ja-JP" dirty="0"/>
          </a:p>
          <a:p>
            <a:r>
              <a:rPr lang="ja-JP" altLang="en-US"/>
              <a:t>・</a:t>
            </a:r>
            <a:r>
              <a:rPr lang="en-US" altLang="ja-JP" dirty="0"/>
              <a:t>26</a:t>
            </a:r>
            <a:r>
              <a:rPr lang="ja-JP" altLang="en-US"/>
              <a:t>日終日までにユーザ機能実装</a:t>
            </a:r>
            <a:endParaRPr lang="en-US" altLang="ja-JP" dirty="0"/>
          </a:p>
          <a:p>
            <a:r>
              <a:rPr lang="ja-JP" altLang="en-US"/>
              <a:t>三次開発以降</a:t>
            </a:r>
            <a:endParaRPr lang="en-US" altLang="ja-JP" dirty="0"/>
          </a:p>
          <a:p>
            <a:r>
              <a:rPr kumimoji="1" lang="ja-JP" altLang="en-US"/>
              <a:t>・</a:t>
            </a:r>
            <a:r>
              <a:rPr kumimoji="1" lang="en-US" altLang="ja-JP" dirty="0"/>
              <a:t>27</a:t>
            </a:r>
            <a:r>
              <a:rPr kumimoji="1" lang="ja-JP" altLang="en-US"/>
              <a:t>日　グループ機能実装</a:t>
            </a:r>
            <a:r>
              <a:rPr kumimoji="1" lang="en-US" altLang="ja-JP" dirty="0"/>
              <a:t>(</a:t>
            </a:r>
            <a:r>
              <a:rPr kumimoji="1" lang="ja-JP" altLang="en-US"/>
              <a:t>願望</a:t>
            </a:r>
            <a:r>
              <a:rPr kumimoji="1" lang="en-US" altLang="ja-JP" dirty="0"/>
              <a:t>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005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BD442B-9D36-B7C2-DEDB-24D1BE2C7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１次開発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5AC4ACC-3E72-8AD8-FE17-FF5FB9E18759}"/>
              </a:ext>
            </a:extLst>
          </p:cNvPr>
          <p:cNvSpPr txBox="1"/>
          <p:nvPr/>
        </p:nvSpPr>
        <p:spPr>
          <a:xfrm>
            <a:off x="1055914" y="1567543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E-R</a:t>
            </a:r>
            <a:r>
              <a:rPr kumimoji="1" lang="ja-JP" altLang="en-US"/>
              <a:t>図</a:t>
            </a:r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25D77B6E-2592-8E2D-7D61-8AE2E7A59BAB}"/>
              </a:ext>
            </a:extLst>
          </p:cNvPr>
          <p:cNvSpPr/>
          <p:nvPr/>
        </p:nvSpPr>
        <p:spPr>
          <a:xfrm>
            <a:off x="1578429" y="2405743"/>
            <a:ext cx="2525485" cy="10232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ToDo</a:t>
            </a:r>
            <a:endParaRPr kumimoji="1" lang="ja-JP" altLang="en-US"/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88D63E03-AB36-C202-ABCD-FAC7E08006AB}"/>
              </a:ext>
            </a:extLst>
          </p:cNvPr>
          <p:cNvSpPr/>
          <p:nvPr/>
        </p:nvSpPr>
        <p:spPr>
          <a:xfrm>
            <a:off x="7641772" y="2405743"/>
            <a:ext cx="2525485" cy="10232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Tag</a:t>
            </a:r>
            <a:endParaRPr kumimoji="1" lang="ja-JP" altLang="en-US"/>
          </a:p>
        </p:txBody>
      </p:sp>
      <p:sp>
        <p:nvSpPr>
          <p:cNvPr id="7" name="フローチャート: 判断 6">
            <a:extLst>
              <a:ext uri="{FF2B5EF4-FFF2-40B4-BE49-F238E27FC236}">
                <a16:creationId xmlns:a16="http://schemas.microsoft.com/office/drawing/2014/main" id="{81E57B44-DFBC-0EC9-3515-D2EE52D922C4}"/>
              </a:ext>
            </a:extLst>
          </p:cNvPr>
          <p:cNvSpPr/>
          <p:nvPr/>
        </p:nvSpPr>
        <p:spPr>
          <a:xfrm>
            <a:off x="5176157" y="2498271"/>
            <a:ext cx="1393372" cy="838200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/>
              <a:t>todo_id</a:t>
            </a:r>
          </a:p>
          <a:p>
            <a:pPr algn="ctr"/>
            <a:r>
              <a:rPr lang="en-US" altLang="ja-JP" sz="1100" dirty="0"/>
              <a:t>t</a:t>
            </a:r>
            <a:r>
              <a:rPr kumimoji="1" lang="en-US" altLang="ja-JP" sz="1100" dirty="0"/>
              <a:t>ag_id</a:t>
            </a:r>
            <a:endParaRPr kumimoji="1" lang="ja-JP" altLang="en-US" sz="1100"/>
          </a:p>
        </p:txBody>
      </p:sp>
      <p:cxnSp>
        <p:nvCxnSpPr>
          <p:cNvPr id="9" name="カギ線コネクタ 8">
            <a:extLst>
              <a:ext uri="{FF2B5EF4-FFF2-40B4-BE49-F238E27FC236}">
                <a16:creationId xmlns:a16="http://schemas.microsoft.com/office/drawing/2014/main" id="{6F6FF72C-46D3-322A-4045-D0AF137B97C9}"/>
              </a:ext>
            </a:extLst>
          </p:cNvPr>
          <p:cNvCxnSpPr>
            <a:stCxn id="7" idx="1"/>
            <a:endCxn id="5" idx="3"/>
          </p:cNvCxnSpPr>
          <p:nvPr/>
        </p:nvCxnSpPr>
        <p:spPr>
          <a:xfrm rot="10800000" flipV="1">
            <a:off x="4060158" y="2917371"/>
            <a:ext cx="1116000" cy="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カギ線コネクタ 9">
            <a:extLst>
              <a:ext uri="{FF2B5EF4-FFF2-40B4-BE49-F238E27FC236}">
                <a16:creationId xmlns:a16="http://schemas.microsoft.com/office/drawing/2014/main" id="{2335B4E4-14D3-F4CB-A276-E5185F0A11D8}"/>
              </a:ext>
            </a:extLst>
          </p:cNvPr>
          <p:cNvCxnSpPr/>
          <p:nvPr/>
        </p:nvCxnSpPr>
        <p:spPr>
          <a:xfrm rot="10800000" flipV="1">
            <a:off x="6525772" y="2917370"/>
            <a:ext cx="1116000" cy="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三角形 10">
            <a:extLst>
              <a:ext uri="{FF2B5EF4-FFF2-40B4-BE49-F238E27FC236}">
                <a16:creationId xmlns:a16="http://schemas.microsoft.com/office/drawing/2014/main" id="{77C6341B-A334-1714-DAFC-D4586BB8CC97}"/>
              </a:ext>
            </a:extLst>
          </p:cNvPr>
          <p:cNvSpPr/>
          <p:nvPr/>
        </p:nvSpPr>
        <p:spPr>
          <a:xfrm rot="5400000">
            <a:off x="4011045" y="2681626"/>
            <a:ext cx="657225" cy="47148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三角形 11">
            <a:extLst>
              <a:ext uri="{FF2B5EF4-FFF2-40B4-BE49-F238E27FC236}">
                <a16:creationId xmlns:a16="http://schemas.microsoft.com/office/drawing/2014/main" id="{E2F5970B-2E12-0E1A-DEFA-1C7DE07CA43D}"/>
              </a:ext>
            </a:extLst>
          </p:cNvPr>
          <p:cNvSpPr/>
          <p:nvPr/>
        </p:nvSpPr>
        <p:spPr>
          <a:xfrm rot="16200000">
            <a:off x="7077416" y="2681625"/>
            <a:ext cx="657225" cy="47148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12A1C9AB-8B17-5F09-A4D1-B1E94B47F101}"/>
              </a:ext>
            </a:extLst>
          </p:cNvPr>
          <p:cNvCxnSpPr/>
          <p:nvPr/>
        </p:nvCxnSpPr>
        <p:spPr>
          <a:xfrm>
            <a:off x="4575401" y="2574468"/>
            <a:ext cx="0" cy="6715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1DF62E7-79DA-737E-F16C-B42263CB10CA}"/>
              </a:ext>
            </a:extLst>
          </p:cNvPr>
          <p:cNvCxnSpPr/>
          <p:nvPr/>
        </p:nvCxnSpPr>
        <p:spPr>
          <a:xfrm>
            <a:off x="7170285" y="2588755"/>
            <a:ext cx="0" cy="6715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E5C0DBB-E091-A33B-EEB8-F0A310DCB6A1}"/>
              </a:ext>
            </a:extLst>
          </p:cNvPr>
          <p:cNvSpPr txBox="1"/>
          <p:nvPr/>
        </p:nvSpPr>
        <p:spPr>
          <a:xfrm>
            <a:off x="1657350" y="4386263"/>
            <a:ext cx="227017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todos</a:t>
            </a:r>
          </a:p>
          <a:p>
            <a:r>
              <a:rPr lang="en-US" altLang="ja-JP" dirty="0"/>
              <a:t>	todo_id PK</a:t>
            </a:r>
          </a:p>
          <a:p>
            <a:r>
              <a:rPr kumimoji="1" lang="en-US" altLang="ja-JP" dirty="0"/>
              <a:t>	title</a:t>
            </a:r>
          </a:p>
          <a:p>
            <a:r>
              <a:rPr lang="en-US" altLang="ja-JP" dirty="0"/>
              <a:t>	completed</a:t>
            </a:r>
          </a:p>
          <a:p>
            <a:r>
              <a:rPr lang="en-US" altLang="ja-JP" dirty="0"/>
              <a:t>	deleted</a:t>
            </a:r>
          </a:p>
          <a:p>
            <a:r>
              <a:rPr lang="en-US" altLang="ja-JP" dirty="0"/>
              <a:t>	createAt</a:t>
            </a:r>
          </a:p>
          <a:p>
            <a:r>
              <a:rPr lang="en-US" altLang="ja-JP" dirty="0"/>
              <a:t>	updateAt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B33BFF4-2920-D910-E282-85651A37BD2C}"/>
              </a:ext>
            </a:extLst>
          </p:cNvPr>
          <p:cNvSpPr txBox="1"/>
          <p:nvPr/>
        </p:nvSpPr>
        <p:spPr>
          <a:xfrm>
            <a:off x="8027511" y="4386263"/>
            <a:ext cx="21323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tags</a:t>
            </a:r>
          </a:p>
          <a:p>
            <a:r>
              <a:rPr kumimoji="1" lang="en-US" altLang="ja-JP" dirty="0"/>
              <a:t>	tag_id PK</a:t>
            </a:r>
          </a:p>
          <a:p>
            <a:r>
              <a:rPr lang="en-US" altLang="ja-JP" dirty="0"/>
              <a:t>	name</a:t>
            </a:r>
            <a:endParaRPr kumimoji="1" lang="en-US" altLang="ja-JP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454B1DE-12AF-D562-E4CB-7504AD044C7B}"/>
              </a:ext>
            </a:extLst>
          </p:cNvPr>
          <p:cNvSpPr txBox="1"/>
          <p:nvPr/>
        </p:nvSpPr>
        <p:spPr>
          <a:xfrm>
            <a:off x="4948791" y="4386263"/>
            <a:ext cx="22701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todo_tag</a:t>
            </a:r>
          </a:p>
          <a:p>
            <a:r>
              <a:rPr kumimoji="1" lang="en-US" altLang="ja-JP" dirty="0"/>
              <a:t>	todo_id PK</a:t>
            </a:r>
          </a:p>
          <a:p>
            <a:r>
              <a:rPr lang="en-US" altLang="ja-JP" dirty="0"/>
              <a:t>	tag_id PK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6765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BD442B-9D36-B7C2-DEDB-24D1BE2C7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１次開発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940EBA6-B0A7-3C0E-4A1A-6CDDC6221A6B}"/>
              </a:ext>
            </a:extLst>
          </p:cNvPr>
          <p:cNvSpPr txBox="1"/>
          <p:nvPr/>
        </p:nvSpPr>
        <p:spPr>
          <a:xfrm>
            <a:off x="250911" y="1997839"/>
            <a:ext cx="1182407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要件</a:t>
            </a:r>
            <a:endParaRPr kumimoji="1" lang="en-US" altLang="ja-JP" dirty="0"/>
          </a:p>
          <a:p>
            <a:r>
              <a:rPr lang="en-US" altLang="ja-JP" dirty="0"/>
              <a:t>Todo</a:t>
            </a:r>
            <a:r>
              <a:rPr lang="ja-JP" altLang="en-US"/>
              <a:t>の作成</a:t>
            </a:r>
            <a:r>
              <a:rPr lang="en-US" altLang="ja-JP" dirty="0"/>
              <a:t>-&gt;</a:t>
            </a:r>
            <a:r>
              <a:rPr lang="ja-JP" altLang="en-US"/>
              <a:t>削除</a:t>
            </a:r>
            <a:r>
              <a:rPr lang="en-US" altLang="ja-JP" dirty="0"/>
              <a:t>-&gt;</a:t>
            </a:r>
            <a:r>
              <a:rPr lang="ja-JP" altLang="en-US"/>
              <a:t>編集</a:t>
            </a:r>
            <a:endParaRPr kumimoji="1" lang="en-US" altLang="ja-JP" dirty="0"/>
          </a:p>
          <a:p>
            <a:r>
              <a:rPr lang="en-US" altLang="ja-JP" dirty="0"/>
              <a:t>Todo</a:t>
            </a:r>
            <a:r>
              <a:rPr lang="ja-JP" altLang="en-US"/>
              <a:t>の表示</a:t>
            </a:r>
            <a:endParaRPr lang="en-US" altLang="ja-JP" dirty="0"/>
          </a:p>
          <a:p>
            <a:r>
              <a:rPr kumimoji="1" lang="en-US" altLang="ja-JP" dirty="0"/>
              <a:t>Todo</a:t>
            </a:r>
            <a:r>
              <a:rPr kumimoji="1" lang="ja-JP" altLang="en-US"/>
              <a:t>の作成順・更新順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API</a:t>
            </a:r>
            <a:r>
              <a:rPr lang="ja-JP" altLang="en-US"/>
              <a:t>側</a:t>
            </a:r>
            <a:endParaRPr lang="en-US" altLang="ja-JP" dirty="0"/>
          </a:p>
          <a:p>
            <a:r>
              <a:rPr kumimoji="1" lang="en-US" altLang="ja-JP" dirty="0"/>
              <a:t>	Todo</a:t>
            </a:r>
            <a:r>
              <a:rPr lang="ja-JP" altLang="en-US"/>
              <a:t>を返す</a:t>
            </a:r>
            <a:r>
              <a:rPr lang="en-US" altLang="ja-JP" dirty="0"/>
              <a:t>(</a:t>
            </a:r>
            <a:r>
              <a:rPr lang="ja-JP" altLang="en-US"/>
              <a:t>全件</a:t>
            </a:r>
            <a:r>
              <a:rPr lang="en-US" altLang="ja-JP" dirty="0"/>
              <a:t>)	/todo/	</a:t>
            </a:r>
            <a:r>
              <a:rPr lang="en-US" altLang="ja-JP"/>
              <a:t>	GET</a:t>
            </a:r>
            <a:r>
              <a:rPr lang="en-US" altLang="ja-JP" dirty="0"/>
              <a:t>		JSON</a:t>
            </a:r>
            <a:r>
              <a:rPr lang="ja-JP" altLang="en-US"/>
              <a:t>：全件データ</a:t>
            </a:r>
            <a:endParaRPr lang="en-US" altLang="ja-JP" dirty="0"/>
          </a:p>
          <a:p>
            <a:r>
              <a:rPr lang="en-US" altLang="ja-JP" dirty="0"/>
              <a:t>	Todo</a:t>
            </a:r>
            <a:r>
              <a:rPr lang="ja-JP" altLang="en-US"/>
              <a:t>作成</a:t>
            </a:r>
            <a:r>
              <a:rPr lang="en-US" altLang="ja-JP" dirty="0"/>
              <a:t>		/todo/create	POST		JOSN</a:t>
            </a:r>
            <a:r>
              <a:rPr lang="ja-JP" altLang="en-US"/>
              <a:t>：</a:t>
            </a:r>
            <a:r>
              <a:rPr lang="en-US" altLang="ja-JP" dirty="0"/>
              <a:t>req-&gt;formData	res-&gt;id</a:t>
            </a:r>
            <a:r>
              <a:rPr lang="ja-JP" altLang="en-US"/>
              <a:t>を返す</a:t>
            </a:r>
            <a:endParaRPr lang="en-US" altLang="ja-JP" dirty="0"/>
          </a:p>
          <a:p>
            <a:r>
              <a:rPr lang="en-US" altLang="ja-JP" dirty="0"/>
              <a:t>	Todo</a:t>
            </a:r>
            <a:r>
              <a:rPr lang="ja-JP" altLang="en-US"/>
              <a:t>削除</a:t>
            </a:r>
            <a:r>
              <a:rPr lang="en-US" altLang="ja-JP" dirty="0"/>
              <a:t>		/todo/deleted	DELETE		JSON</a:t>
            </a:r>
            <a:r>
              <a:rPr lang="ja-JP" altLang="en-US"/>
              <a:t>：</a:t>
            </a:r>
            <a:r>
              <a:rPr lang="en-US" altLang="ja-JP" dirty="0"/>
              <a:t>req-&gt;todo_id	res-&gt;id</a:t>
            </a:r>
            <a:r>
              <a:rPr lang="ja-JP" altLang="en-US"/>
              <a:t>を返す</a:t>
            </a:r>
            <a:endParaRPr lang="en-US" altLang="ja-JP" dirty="0"/>
          </a:p>
          <a:p>
            <a:r>
              <a:rPr lang="en-US" altLang="ja-JP" dirty="0"/>
              <a:t>	Todo</a:t>
            </a:r>
            <a:r>
              <a:rPr lang="ja-JP" altLang="en-US"/>
              <a:t>編集</a:t>
            </a:r>
            <a:r>
              <a:rPr lang="en-US" altLang="ja-JP" dirty="0"/>
              <a:t>		/todo/update	PUT		JSON</a:t>
            </a:r>
            <a:r>
              <a:rPr lang="ja-JP" altLang="en-US"/>
              <a:t>：</a:t>
            </a:r>
            <a:r>
              <a:rPr lang="en-US" altLang="ja-JP" dirty="0"/>
              <a:t> req-&gt;</a:t>
            </a:r>
            <a:r>
              <a:rPr lang="ja-JP" altLang="en-US"/>
              <a:t>変更内容</a:t>
            </a:r>
            <a:r>
              <a:rPr lang="en-US" altLang="ja-JP" dirty="0"/>
              <a:t>JSON	</a:t>
            </a:r>
          </a:p>
          <a:p>
            <a:r>
              <a:rPr lang="en-US" altLang="ja-JP" dirty="0"/>
              <a:t>									res-&gt;id</a:t>
            </a:r>
            <a:r>
              <a:rPr lang="ja-JP" altLang="en-US"/>
              <a:t>を返す</a:t>
            </a:r>
            <a:endParaRPr lang="en-US" altLang="ja-JP" dirty="0"/>
          </a:p>
          <a:p>
            <a:r>
              <a:rPr lang="en-US" altLang="ja-JP" dirty="0"/>
              <a:t>								</a:t>
            </a:r>
          </a:p>
        </p:txBody>
      </p:sp>
    </p:spTree>
    <p:extLst>
      <p:ext uri="{BB962C8B-B14F-4D97-AF65-F5344CB8AC3E}">
        <p14:creationId xmlns:p14="http://schemas.microsoft.com/office/powerpoint/2010/main" val="3073304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BD442B-9D36-B7C2-DEDB-24D1BE2C7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２次開発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5AC4ACC-3E72-8AD8-FE17-FF5FB9E18759}"/>
              </a:ext>
            </a:extLst>
          </p:cNvPr>
          <p:cNvSpPr txBox="1"/>
          <p:nvPr/>
        </p:nvSpPr>
        <p:spPr>
          <a:xfrm>
            <a:off x="1055914" y="1567543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E-R</a:t>
            </a:r>
            <a:r>
              <a:rPr kumimoji="1" lang="ja-JP" altLang="en-US"/>
              <a:t>図</a:t>
            </a:r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25D77B6E-2592-8E2D-7D61-8AE2E7A59BAB}"/>
              </a:ext>
            </a:extLst>
          </p:cNvPr>
          <p:cNvSpPr/>
          <p:nvPr/>
        </p:nvSpPr>
        <p:spPr>
          <a:xfrm>
            <a:off x="1578429" y="2405743"/>
            <a:ext cx="2525485" cy="10232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ToDo</a:t>
            </a:r>
            <a:endParaRPr kumimoji="1" lang="ja-JP" altLang="en-US"/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88D63E03-AB36-C202-ABCD-FAC7E08006AB}"/>
              </a:ext>
            </a:extLst>
          </p:cNvPr>
          <p:cNvSpPr/>
          <p:nvPr/>
        </p:nvSpPr>
        <p:spPr>
          <a:xfrm>
            <a:off x="7641772" y="2405743"/>
            <a:ext cx="2525485" cy="10232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Tag</a:t>
            </a:r>
            <a:endParaRPr kumimoji="1" lang="ja-JP" altLang="en-US"/>
          </a:p>
        </p:txBody>
      </p:sp>
      <p:sp>
        <p:nvSpPr>
          <p:cNvPr id="7" name="フローチャート: 判断 6">
            <a:extLst>
              <a:ext uri="{FF2B5EF4-FFF2-40B4-BE49-F238E27FC236}">
                <a16:creationId xmlns:a16="http://schemas.microsoft.com/office/drawing/2014/main" id="{81E57B44-DFBC-0EC9-3515-D2EE52D922C4}"/>
              </a:ext>
            </a:extLst>
          </p:cNvPr>
          <p:cNvSpPr/>
          <p:nvPr/>
        </p:nvSpPr>
        <p:spPr>
          <a:xfrm>
            <a:off x="5176157" y="2498271"/>
            <a:ext cx="1393372" cy="838200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/>
              <a:t>todo_id</a:t>
            </a:r>
          </a:p>
          <a:p>
            <a:pPr algn="ctr"/>
            <a:r>
              <a:rPr lang="en-US" altLang="ja-JP" sz="1100" dirty="0"/>
              <a:t>t</a:t>
            </a:r>
            <a:r>
              <a:rPr kumimoji="1" lang="en-US" altLang="ja-JP" sz="1100" dirty="0"/>
              <a:t>ag_id</a:t>
            </a:r>
            <a:endParaRPr kumimoji="1" lang="ja-JP" altLang="en-US" sz="1100"/>
          </a:p>
        </p:txBody>
      </p:sp>
      <p:cxnSp>
        <p:nvCxnSpPr>
          <p:cNvPr id="9" name="カギ線コネクタ 8">
            <a:extLst>
              <a:ext uri="{FF2B5EF4-FFF2-40B4-BE49-F238E27FC236}">
                <a16:creationId xmlns:a16="http://schemas.microsoft.com/office/drawing/2014/main" id="{6F6FF72C-46D3-322A-4045-D0AF137B97C9}"/>
              </a:ext>
            </a:extLst>
          </p:cNvPr>
          <p:cNvCxnSpPr>
            <a:stCxn id="7" idx="1"/>
            <a:endCxn id="5" idx="3"/>
          </p:cNvCxnSpPr>
          <p:nvPr/>
        </p:nvCxnSpPr>
        <p:spPr>
          <a:xfrm rot="10800000" flipV="1">
            <a:off x="4060158" y="2917371"/>
            <a:ext cx="1116000" cy="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カギ線コネクタ 9">
            <a:extLst>
              <a:ext uri="{FF2B5EF4-FFF2-40B4-BE49-F238E27FC236}">
                <a16:creationId xmlns:a16="http://schemas.microsoft.com/office/drawing/2014/main" id="{2335B4E4-14D3-F4CB-A276-E5185F0A11D8}"/>
              </a:ext>
            </a:extLst>
          </p:cNvPr>
          <p:cNvCxnSpPr/>
          <p:nvPr/>
        </p:nvCxnSpPr>
        <p:spPr>
          <a:xfrm rot="10800000" flipV="1">
            <a:off x="6525772" y="2917370"/>
            <a:ext cx="1116000" cy="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三角形 10">
            <a:extLst>
              <a:ext uri="{FF2B5EF4-FFF2-40B4-BE49-F238E27FC236}">
                <a16:creationId xmlns:a16="http://schemas.microsoft.com/office/drawing/2014/main" id="{77C6341B-A334-1714-DAFC-D4586BB8CC97}"/>
              </a:ext>
            </a:extLst>
          </p:cNvPr>
          <p:cNvSpPr/>
          <p:nvPr/>
        </p:nvSpPr>
        <p:spPr>
          <a:xfrm rot="5400000">
            <a:off x="4011045" y="2681626"/>
            <a:ext cx="657225" cy="47148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三角形 11">
            <a:extLst>
              <a:ext uri="{FF2B5EF4-FFF2-40B4-BE49-F238E27FC236}">
                <a16:creationId xmlns:a16="http://schemas.microsoft.com/office/drawing/2014/main" id="{E2F5970B-2E12-0E1A-DEFA-1C7DE07CA43D}"/>
              </a:ext>
            </a:extLst>
          </p:cNvPr>
          <p:cNvSpPr/>
          <p:nvPr/>
        </p:nvSpPr>
        <p:spPr>
          <a:xfrm rot="16200000">
            <a:off x="7077416" y="2681625"/>
            <a:ext cx="657225" cy="47148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12A1C9AB-8B17-5F09-A4D1-B1E94B47F101}"/>
              </a:ext>
            </a:extLst>
          </p:cNvPr>
          <p:cNvCxnSpPr/>
          <p:nvPr/>
        </p:nvCxnSpPr>
        <p:spPr>
          <a:xfrm>
            <a:off x="4575401" y="2574468"/>
            <a:ext cx="0" cy="6715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1DF62E7-79DA-737E-F16C-B42263CB10CA}"/>
              </a:ext>
            </a:extLst>
          </p:cNvPr>
          <p:cNvCxnSpPr/>
          <p:nvPr/>
        </p:nvCxnSpPr>
        <p:spPr>
          <a:xfrm>
            <a:off x="7170285" y="2588755"/>
            <a:ext cx="0" cy="6715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角丸四角形 19">
            <a:extLst>
              <a:ext uri="{FF2B5EF4-FFF2-40B4-BE49-F238E27FC236}">
                <a16:creationId xmlns:a16="http://schemas.microsoft.com/office/drawing/2014/main" id="{3BA6B709-CA4D-0052-E06D-A6FD6566B18A}"/>
              </a:ext>
            </a:extLst>
          </p:cNvPr>
          <p:cNvSpPr/>
          <p:nvPr/>
        </p:nvSpPr>
        <p:spPr>
          <a:xfrm>
            <a:off x="4644800" y="4701267"/>
            <a:ext cx="2525485" cy="10232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User</a:t>
            </a:r>
            <a:endParaRPr kumimoji="1" lang="ja-JP" altLang="en-US"/>
          </a:p>
        </p:txBody>
      </p:sp>
      <p:cxnSp>
        <p:nvCxnSpPr>
          <p:cNvPr id="21" name="カギ線コネクタ 20">
            <a:extLst>
              <a:ext uri="{FF2B5EF4-FFF2-40B4-BE49-F238E27FC236}">
                <a16:creationId xmlns:a16="http://schemas.microsoft.com/office/drawing/2014/main" id="{A3520687-AA0E-B1BC-2219-6DC31A7EDEAD}"/>
              </a:ext>
            </a:extLst>
          </p:cNvPr>
          <p:cNvCxnSpPr>
            <a:cxnSpLocks/>
            <a:endCxn id="5" idx="2"/>
          </p:cNvCxnSpPr>
          <p:nvPr/>
        </p:nvCxnSpPr>
        <p:spPr>
          <a:xfrm rot="16200000" flipV="1">
            <a:off x="2837718" y="3432454"/>
            <a:ext cx="1783896" cy="1776987"/>
          </a:xfrm>
          <a:prstGeom prst="bentConnector3">
            <a:avLst>
              <a:gd name="adj1" fmla="val -125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CECFD5E9-7411-4F64-6C48-E0D4A0D1C22B}"/>
              </a:ext>
            </a:extLst>
          </p:cNvPr>
          <p:cNvCxnSpPr/>
          <p:nvPr/>
        </p:nvCxnSpPr>
        <p:spPr>
          <a:xfrm>
            <a:off x="4339657" y="4877138"/>
            <a:ext cx="0" cy="6715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三角形 24">
            <a:extLst>
              <a:ext uri="{FF2B5EF4-FFF2-40B4-BE49-F238E27FC236}">
                <a16:creationId xmlns:a16="http://schemas.microsoft.com/office/drawing/2014/main" id="{2B69E7C9-5E44-BBFF-25BD-1E5A5EBAC7B0}"/>
              </a:ext>
            </a:extLst>
          </p:cNvPr>
          <p:cNvSpPr/>
          <p:nvPr/>
        </p:nvSpPr>
        <p:spPr>
          <a:xfrm rot="10800000">
            <a:off x="2512559" y="3428998"/>
            <a:ext cx="657225" cy="47148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80CCD65F-1941-323E-CDD1-8E52A462C87C}"/>
              </a:ext>
            </a:extLst>
          </p:cNvPr>
          <p:cNvCxnSpPr>
            <a:cxnSpLocks/>
          </p:cNvCxnSpPr>
          <p:nvPr/>
        </p:nvCxnSpPr>
        <p:spPr>
          <a:xfrm rot="5400000">
            <a:off x="2841171" y="3607354"/>
            <a:ext cx="0" cy="6715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55DDA9C-A2D0-5480-B607-6A93607ACE3B}"/>
              </a:ext>
            </a:extLst>
          </p:cNvPr>
          <p:cNvSpPr txBox="1"/>
          <p:nvPr/>
        </p:nvSpPr>
        <p:spPr>
          <a:xfrm>
            <a:off x="8178872" y="4671488"/>
            <a:ext cx="234391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users</a:t>
            </a:r>
          </a:p>
          <a:p>
            <a:r>
              <a:rPr kumimoji="1" lang="en-US" altLang="ja-JP" dirty="0"/>
              <a:t>	email	PK</a:t>
            </a:r>
          </a:p>
          <a:p>
            <a:r>
              <a:rPr lang="en-US" altLang="ja-JP" dirty="0"/>
              <a:t>	pass	PK</a:t>
            </a:r>
          </a:p>
          <a:p>
            <a:r>
              <a:rPr lang="en-US" altLang="ja-JP" dirty="0"/>
              <a:t>	name</a:t>
            </a:r>
          </a:p>
          <a:p>
            <a:r>
              <a:rPr lang="en-US" altLang="ja-JP" dirty="0"/>
              <a:t>	</a:t>
            </a:r>
          </a:p>
          <a:p>
            <a:r>
              <a:rPr kumimoji="1" lang="en-US" altLang="ja-JP" dirty="0"/>
              <a:t>	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6014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BD442B-9D36-B7C2-DEDB-24D1BE2C7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２次開発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2CBE6BE-C4C1-2F00-E288-C54CBA87A55B}"/>
              </a:ext>
            </a:extLst>
          </p:cNvPr>
          <p:cNvSpPr txBox="1"/>
          <p:nvPr/>
        </p:nvSpPr>
        <p:spPr>
          <a:xfrm>
            <a:off x="6851561" y="704740"/>
            <a:ext cx="4968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ja-JP" dirty="0"/>
              <a:t>next-session</a:t>
            </a:r>
            <a:r>
              <a:rPr kumimoji="1" lang="ja-JP" altLang="en-US"/>
              <a:t>文献</a:t>
            </a:r>
            <a:endParaRPr kumimoji="1" lang="en" altLang="ja-JP" dirty="0"/>
          </a:p>
          <a:p>
            <a:r>
              <a:rPr kumimoji="1" lang="en" altLang="ja-JP" dirty="0"/>
              <a:t>https://zenn.dev/akfm/articles/next-session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A165FE4-9EB9-ED0B-6FB6-24103B90D9C4}"/>
              </a:ext>
            </a:extLst>
          </p:cNvPr>
          <p:cNvSpPr txBox="1"/>
          <p:nvPr/>
        </p:nvSpPr>
        <p:spPr>
          <a:xfrm>
            <a:off x="1300766" y="1944710"/>
            <a:ext cx="487825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1. </a:t>
            </a:r>
            <a:r>
              <a:rPr kumimoji="1" lang="ja-JP" altLang="en-US"/>
              <a:t>フォーム入力</a:t>
            </a:r>
            <a:endParaRPr kumimoji="1" lang="en-US" altLang="ja-JP" dirty="0"/>
          </a:p>
          <a:p>
            <a:r>
              <a:rPr kumimoji="1" lang="en-US" altLang="ja-JP" dirty="0"/>
              <a:t>2. APIRoute</a:t>
            </a:r>
            <a:r>
              <a:rPr kumimoji="1" lang="ja-JP" altLang="en-US"/>
              <a:t>から</a:t>
            </a:r>
            <a:r>
              <a:rPr kumimoji="1" lang="en-US" altLang="ja-JP" dirty="0"/>
              <a:t>FastAPI</a:t>
            </a:r>
            <a:r>
              <a:rPr kumimoji="1" lang="ja-JP" altLang="en-US"/>
              <a:t>へ</a:t>
            </a:r>
            <a:endParaRPr kumimoji="1" lang="en-US" altLang="ja-JP" dirty="0"/>
          </a:p>
          <a:p>
            <a:r>
              <a:rPr lang="en-US" altLang="ja-JP" dirty="0"/>
              <a:t>3. </a:t>
            </a:r>
            <a:r>
              <a:rPr lang="ja-JP" altLang="en-US"/>
              <a:t>参照</a:t>
            </a:r>
            <a:endParaRPr lang="en-US" altLang="ja-JP" dirty="0"/>
          </a:p>
          <a:p>
            <a:r>
              <a:rPr lang="en-US" altLang="ja-JP" dirty="0"/>
              <a:t>4. </a:t>
            </a:r>
            <a:r>
              <a:rPr lang="ja-JP" altLang="en-US"/>
              <a:t>処理</a:t>
            </a:r>
            <a:endParaRPr lang="en-US" altLang="ja-JP" dirty="0"/>
          </a:p>
          <a:p>
            <a:r>
              <a:rPr kumimoji="1" lang="en-US" altLang="ja-JP" dirty="0"/>
              <a:t>	case: true</a:t>
            </a:r>
          </a:p>
          <a:p>
            <a:r>
              <a:rPr lang="en-US" altLang="ja-JP" dirty="0"/>
              <a:t>		</a:t>
            </a:r>
            <a:r>
              <a:rPr lang="ja-JP" altLang="en-US"/>
              <a:t>成功ステータス</a:t>
            </a:r>
            <a:endParaRPr lang="en-US" altLang="ja-JP" dirty="0"/>
          </a:p>
          <a:p>
            <a:r>
              <a:rPr kumimoji="1" lang="en-US" altLang="ja-JP" dirty="0"/>
              <a:t>		</a:t>
            </a:r>
            <a:r>
              <a:rPr kumimoji="1" lang="ja-JP" altLang="en-US"/>
              <a:t>必要データを</a:t>
            </a:r>
            <a:r>
              <a:rPr kumimoji="1" lang="en-US" altLang="ja-JP" dirty="0"/>
              <a:t>json</a:t>
            </a:r>
            <a:r>
              <a:rPr kumimoji="1" lang="ja-JP" altLang="en-US"/>
              <a:t>で返す</a:t>
            </a:r>
            <a:endParaRPr kumimoji="1" lang="en-US" altLang="ja-JP" dirty="0"/>
          </a:p>
          <a:p>
            <a:r>
              <a:rPr lang="en-US" altLang="ja-JP" dirty="0"/>
              <a:t>		</a:t>
            </a:r>
            <a:r>
              <a:rPr lang="ja-JP" altLang="en-US"/>
              <a:t>→</a:t>
            </a:r>
            <a:r>
              <a:rPr lang="en-US" altLang="ja-JP" dirty="0"/>
              <a:t>next</a:t>
            </a:r>
            <a:r>
              <a:rPr lang="ja-JP" altLang="en-US"/>
              <a:t>側で</a:t>
            </a:r>
            <a:r>
              <a:rPr lang="en-US" altLang="ja-JP" dirty="0"/>
              <a:t>session</a:t>
            </a:r>
            <a:r>
              <a:rPr lang="ja-JP" altLang="en-US"/>
              <a:t>設定</a:t>
            </a:r>
            <a:endParaRPr lang="en-US" altLang="ja-JP" dirty="0"/>
          </a:p>
          <a:p>
            <a:r>
              <a:rPr lang="en-US" altLang="ja-JP" dirty="0"/>
              <a:t>			Todo</a:t>
            </a:r>
            <a:r>
              <a:rPr lang="ja-JP" altLang="en-US"/>
              <a:t>ページへ遷移</a:t>
            </a:r>
            <a:endParaRPr lang="en-US" altLang="ja-JP" dirty="0"/>
          </a:p>
          <a:p>
            <a:r>
              <a:rPr kumimoji="1" lang="en-US" altLang="ja-JP" dirty="0"/>
              <a:t>	case: </a:t>
            </a:r>
            <a:r>
              <a:rPr lang="en-US" altLang="ja-JP" dirty="0"/>
              <a:t>false</a:t>
            </a:r>
          </a:p>
          <a:p>
            <a:r>
              <a:rPr kumimoji="1" lang="en-US" altLang="ja-JP" dirty="0"/>
              <a:t>		</a:t>
            </a:r>
            <a:r>
              <a:rPr kumimoji="1" lang="ja-JP" altLang="en-US"/>
              <a:t>失敗ステータス</a:t>
            </a:r>
            <a:endParaRPr kumimoji="1" lang="en-US" altLang="ja-JP" dirty="0"/>
          </a:p>
          <a:p>
            <a:r>
              <a:rPr lang="en-US" altLang="ja-JP" dirty="0"/>
              <a:t>		</a:t>
            </a:r>
            <a:r>
              <a:rPr lang="ja-JP" altLang="en-US"/>
              <a:t>ログインの失敗をアラート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7738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BD442B-9D36-B7C2-DEDB-24D1BE2C7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３</a:t>
            </a:r>
            <a:r>
              <a:rPr kumimoji="1" lang="ja-JP" altLang="en-US"/>
              <a:t>次開発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5AC4ACC-3E72-8AD8-FE17-FF5FB9E18759}"/>
              </a:ext>
            </a:extLst>
          </p:cNvPr>
          <p:cNvSpPr txBox="1"/>
          <p:nvPr/>
        </p:nvSpPr>
        <p:spPr>
          <a:xfrm>
            <a:off x="1055914" y="1567543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E-R</a:t>
            </a:r>
            <a:r>
              <a:rPr kumimoji="1" lang="ja-JP" altLang="en-US"/>
              <a:t>図</a:t>
            </a:r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25D77B6E-2592-8E2D-7D61-8AE2E7A59BAB}"/>
              </a:ext>
            </a:extLst>
          </p:cNvPr>
          <p:cNvSpPr/>
          <p:nvPr/>
        </p:nvSpPr>
        <p:spPr>
          <a:xfrm>
            <a:off x="1578429" y="2405743"/>
            <a:ext cx="2525485" cy="10232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ToDo</a:t>
            </a:r>
            <a:endParaRPr kumimoji="1" lang="ja-JP" altLang="en-US"/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88D63E03-AB36-C202-ABCD-FAC7E08006AB}"/>
              </a:ext>
            </a:extLst>
          </p:cNvPr>
          <p:cNvSpPr/>
          <p:nvPr/>
        </p:nvSpPr>
        <p:spPr>
          <a:xfrm>
            <a:off x="7641772" y="2405743"/>
            <a:ext cx="2525485" cy="10232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Tag</a:t>
            </a:r>
            <a:endParaRPr kumimoji="1" lang="ja-JP" altLang="en-US"/>
          </a:p>
        </p:txBody>
      </p:sp>
      <p:sp>
        <p:nvSpPr>
          <p:cNvPr id="7" name="フローチャート: 判断 6">
            <a:extLst>
              <a:ext uri="{FF2B5EF4-FFF2-40B4-BE49-F238E27FC236}">
                <a16:creationId xmlns:a16="http://schemas.microsoft.com/office/drawing/2014/main" id="{81E57B44-DFBC-0EC9-3515-D2EE52D922C4}"/>
              </a:ext>
            </a:extLst>
          </p:cNvPr>
          <p:cNvSpPr/>
          <p:nvPr/>
        </p:nvSpPr>
        <p:spPr>
          <a:xfrm>
            <a:off x="5176157" y="2498271"/>
            <a:ext cx="1393372" cy="838200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/>
              <a:t>todo_id</a:t>
            </a:r>
          </a:p>
          <a:p>
            <a:pPr algn="ctr"/>
            <a:r>
              <a:rPr lang="en-US" altLang="ja-JP" sz="1100" dirty="0"/>
              <a:t>t</a:t>
            </a:r>
            <a:r>
              <a:rPr kumimoji="1" lang="en-US" altLang="ja-JP" sz="1100" dirty="0"/>
              <a:t>ag_id</a:t>
            </a:r>
            <a:endParaRPr kumimoji="1" lang="ja-JP" altLang="en-US" sz="1100"/>
          </a:p>
        </p:txBody>
      </p:sp>
      <p:cxnSp>
        <p:nvCxnSpPr>
          <p:cNvPr id="9" name="カギ線コネクタ 8">
            <a:extLst>
              <a:ext uri="{FF2B5EF4-FFF2-40B4-BE49-F238E27FC236}">
                <a16:creationId xmlns:a16="http://schemas.microsoft.com/office/drawing/2014/main" id="{6F6FF72C-46D3-322A-4045-D0AF137B97C9}"/>
              </a:ext>
            </a:extLst>
          </p:cNvPr>
          <p:cNvCxnSpPr>
            <a:stCxn id="7" idx="1"/>
            <a:endCxn id="5" idx="3"/>
          </p:cNvCxnSpPr>
          <p:nvPr/>
        </p:nvCxnSpPr>
        <p:spPr>
          <a:xfrm rot="10800000" flipV="1">
            <a:off x="4060158" y="2917371"/>
            <a:ext cx="1116000" cy="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カギ線コネクタ 9">
            <a:extLst>
              <a:ext uri="{FF2B5EF4-FFF2-40B4-BE49-F238E27FC236}">
                <a16:creationId xmlns:a16="http://schemas.microsoft.com/office/drawing/2014/main" id="{2335B4E4-14D3-F4CB-A276-E5185F0A11D8}"/>
              </a:ext>
            </a:extLst>
          </p:cNvPr>
          <p:cNvCxnSpPr/>
          <p:nvPr/>
        </p:nvCxnSpPr>
        <p:spPr>
          <a:xfrm rot="10800000" flipV="1">
            <a:off x="6525772" y="2917370"/>
            <a:ext cx="1116000" cy="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三角形 10">
            <a:extLst>
              <a:ext uri="{FF2B5EF4-FFF2-40B4-BE49-F238E27FC236}">
                <a16:creationId xmlns:a16="http://schemas.microsoft.com/office/drawing/2014/main" id="{77C6341B-A334-1714-DAFC-D4586BB8CC97}"/>
              </a:ext>
            </a:extLst>
          </p:cNvPr>
          <p:cNvSpPr/>
          <p:nvPr/>
        </p:nvSpPr>
        <p:spPr>
          <a:xfrm rot="5400000">
            <a:off x="4011045" y="2681626"/>
            <a:ext cx="657225" cy="47148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三角形 11">
            <a:extLst>
              <a:ext uri="{FF2B5EF4-FFF2-40B4-BE49-F238E27FC236}">
                <a16:creationId xmlns:a16="http://schemas.microsoft.com/office/drawing/2014/main" id="{E2F5970B-2E12-0E1A-DEFA-1C7DE07CA43D}"/>
              </a:ext>
            </a:extLst>
          </p:cNvPr>
          <p:cNvSpPr/>
          <p:nvPr/>
        </p:nvSpPr>
        <p:spPr>
          <a:xfrm rot="16200000">
            <a:off x="7077416" y="2681625"/>
            <a:ext cx="657225" cy="47148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12A1C9AB-8B17-5F09-A4D1-B1E94B47F101}"/>
              </a:ext>
            </a:extLst>
          </p:cNvPr>
          <p:cNvCxnSpPr/>
          <p:nvPr/>
        </p:nvCxnSpPr>
        <p:spPr>
          <a:xfrm>
            <a:off x="4575401" y="2574468"/>
            <a:ext cx="0" cy="6715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1DF62E7-79DA-737E-F16C-B42263CB10CA}"/>
              </a:ext>
            </a:extLst>
          </p:cNvPr>
          <p:cNvCxnSpPr/>
          <p:nvPr/>
        </p:nvCxnSpPr>
        <p:spPr>
          <a:xfrm>
            <a:off x="7170285" y="2588755"/>
            <a:ext cx="0" cy="6715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カギ線コネクタ 20">
            <a:extLst>
              <a:ext uri="{FF2B5EF4-FFF2-40B4-BE49-F238E27FC236}">
                <a16:creationId xmlns:a16="http://schemas.microsoft.com/office/drawing/2014/main" id="{A3520687-AA0E-B1BC-2219-6DC31A7EDEAD}"/>
              </a:ext>
            </a:extLst>
          </p:cNvPr>
          <p:cNvCxnSpPr>
            <a:cxnSpLocks/>
            <a:endCxn id="5" idx="2"/>
          </p:cNvCxnSpPr>
          <p:nvPr/>
        </p:nvCxnSpPr>
        <p:spPr>
          <a:xfrm rot="16200000" flipV="1">
            <a:off x="2837718" y="3432454"/>
            <a:ext cx="1783896" cy="1776987"/>
          </a:xfrm>
          <a:prstGeom prst="bentConnector3">
            <a:avLst>
              <a:gd name="adj1" fmla="val -125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CECFD5E9-7411-4F64-6C48-E0D4A0D1C22B}"/>
              </a:ext>
            </a:extLst>
          </p:cNvPr>
          <p:cNvCxnSpPr/>
          <p:nvPr/>
        </p:nvCxnSpPr>
        <p:spPr>
          <a:xfrm>
            <a:off x="3496694" y="4877138"/>
            <a:ext cx="0" cy="6715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三角形 24">
            <a:extLst>
              <a:ext uri="{FF2B5EF4-FFF2-40B4-BE49-F238E27FC236}">
                <a16:creationId xmlns:a16="http://schemas.microsoft.com/office/drawing/2014/main" id="{2B69E7C9-5E44-BBFF-25BD-1E5A5EBAC7B0}"/>
              </a:ext>
            </a:extLst>
          </p:cNvPr>
          <p:cNvSpPr/>
          <p:nvPr/>
        </p:nvSpPr>
        <p:spPr>
          <a:xfrm rot="10800000">
            <a:off x="2512559" y="3428998"/>
            <a:ext cx="657225" cy="47148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80CCD65F-1941-323E-CDD1-8E52A462C87C}"/>
              </a:ext>
            </a:extLst>
          </p:cNvPr>
          <p:cNvCxnSpPr>
            <a:cxnSpLocks/>
          </p:cNvCxnSpPr>
          <p:nvPr/>
        </p:nvCxnSpPr>
        <p:spPr>
          <a:xfrm rot="5400000">
            <a:off x="2841171" y="3607354"/>
            <a:ext cx="0" cy="6715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カギ線コネクタ 32">
            <a:extLst>
              <a:ext uri="{FF2B5EF4-FFF2-40B4-BE49-F238E27FC236}">
                <a16:creationId xmlns:a16="http://schemas.microsoft.com/office/drawing/2014/main" id="{4B8ED28A-BB5E-627C-F8D2-7CCEAEFAAA07}"/>
              </a:ext>
            </a:extLst>
          </p:cNvPr>
          <p:cNvCxnSpPr>
            <a:cxnSpLocks/>
            <a:endCxn id="5" idx="1"/>
          </p:cNvCxnSpPr>
          <p:nvPr/>
        </p:nvCxnSpPr>
        <p:spPr>
          <a:xfrm flipH="1" flipV="1">
            <a:off x="1578429" y="2917372"/>
            <a:ext cx="9387569" cy="2295524"/>
          </a:xfrm>
          <a:prstGeom prst="bentConnector5">
            <a:avLst>
              <a:gd name="adj1" fmla="val -10045"/>
              <a:gd name="adj2" fmla="val -55809"/>
              <a:gd name="adj3" fmla="val 107762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角丸四角形 41">
            <a:extLst>
              <a:ext uri="{FF2B5EF4-FFF2-40B4-BE49-F238E27FC236}">
                <a16:creationId xmlns:a16="http://schemas.microsoft.com/office/drawing/2014/main" id="{339E0BCC-AA45-44B5-4950-829BA1278E74}"/>
              </a:ext>
            </a:extLst>
          </p:cNvPr>
          <p:cNvSpPr/>
          <p:nvPr/>
        </p:nvSpPr>
        <p:spPr>
          <a:xfrm>
            <a:off x="3095990" y="4700495"/>
            <a:ext cx="2525485" cy="10232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User</a:t>
            </a:r>
            <a:endParaRPr kumimoji="1" lang="ja-JP" altLang="en-US"/>
          </a:p>
        </p:txBody>
      </p:sp>
      <p:sp>
        <p:nvSpPr>
          <p:cNvPr id="43" name="角丸四角形 42">
            <a:extLst>
              <a:ext uri="{FF2B5EF4-FFF2-40B4-BE49-F238E27FC236}">
                <a16:creationId xmlns:a16="http://schemas.microsoft.com/office/drawing/2014/main" id="{12CA4AD0-03D9-3964-E5F8-32E839E5F9FA}"/>
              </a:ext>
            </a:extLst>
          </p:cNvPr>
          <p:cNvSpPr/>
          <p:nvPr/>
        </p:nvSpPr>
        <p:spPr>
          <a:xfrm>
            <a:off x="9159333" y="4700495"/>
            <a:ext cx="2525485" cy="10232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Group</a:t>
            </a:r>
            <a:endParaRPr kumimoji="1" lang="ja-JP" altLang="en-US"/>
          </a:p>
        </p:txBody>
      </p:sp>
      <p:sp>
        <p:nvSpPr>
          <p:cNvPr id="44" name="フローチャート: 判断 43">
            <a:extLst>
              <a:ext uri="{FF2B5EF4-FFF2-40B4-BE49-F238E27FC236}">
                <a16:creationId xmlns:a16="http://schemas.microsoft.com/office/drawing/2014/main" id="{12463A6E-F9E8-3253-A904-9EF5BF2DDE98}"/>
              </a:ext>
            </a:extLst>
          </p:cNvPr>
          <p:cNvSpPr/>
          <p:nvPr/>
        </p:nvSpPr>
        <p:spPr>
          <a:xfrm>
            <a:off x="6693718" y="4793023"/>
            <a:ext cx="1393372" cy="838200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/>
              <a:t>user_id</a:t>
            </a:r>
          </a:p>
          <a:p>
            <a:pPr algn="ctr"/>
            <a:r>
              <a:rPr lang="en-US" altLang="ja-JP" sz="1000" dirty="0"/>
              <a:t>group</a:t>
            </a:r>
            <a:r>
              <a:rPr kumimoji="1" lang="en-US" altLang="ja-JP" sz="1000" dirty="0"/>
              <a:t>_id</a:t>
            </a:r>
            <a:endParaRPr kumimoji="1" lang="ja-JP" altLang="en-US" sz="1000"/>
          </a:p>
        </p:txBody>
      </p:sp>
      <p:cxnSp>
        <p:nvCxnSpPr>
          <p:cNvPr id="45" name="カギ線コネクタ 44">
            <a:extLst>
              <a:ext uri="{FF2B5EF4-FFF2-40B4-BE49-F238E27FC236}">
                <a16:creationId xmlns:a16="http://schemas.microsoft.com/office/drawing/2014/main" id="{373213F1-E054-F9C5-60E3-6041490925E5}"/>
              </a:ext>
            </a:extLst>
          </p:cNvPr>
          <p:cNvCxnSpPr>
            <a:stCxn id="44" idx="1"/>
            <a:endCxn id="42" idx="3"/>
          </p:cNvCxnSpPr>
          <p:nvPr/>
        </p:nvCxnSpPr>
        <p:spPr>
          <a:xfrm rot="10800000" flipV="1">
            <a:off x="5577719" y="5212123"/>
            <a:ext cx="1116000" cy="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カギ線コネクタ 45">
            <a:extLst>
              <a:ext uri="{FF2B5EF4-FFF2-40B4-BE49-F238E27FC236}">
                <a16:creationId xmlns:a16="http://schemas.microsoft.com/office/drawing/2014/main" id="{9F8D3C61-B771-65E4-1CFD-C4C0E2974C66}"/>
              </a:ext>
            </a:extLst>
          </p:cNvPr>
          <p:cNvCxnSpPr/>
          <p:nvPr/>
        </p:nvCxnSpPr>
        <p:spPr>
          <a:xfrm rot="10800000" flipV="1">
            <a:off x="8043333" y="5212122"/>
            <a:ext cx="1116000" cy="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三角形 46">
            <a:extLst>
              <a:ext uri="{FF2B5EF4-FFF2-40B4-BE49-F238E27FC236}">
                <a16:creationId xmlns:a16="http://schemas.microsoft.com/office/drawing/2014/main" id="{A7FBD1AB-B79F-511C-87F0-7C05C1FAA96C}"/>
              </a:ext>
            </a:extLst>
          </p:cNvPr>
          <p:cNvSpPr/>
          <p:nvPr/>
        </p:nvSpPr>
        <p:spPr>
          <a:xfrm rot="5400000">
            <a:off x="5528606" y="4976378"/>
            <a:ext cx="657225" cy="47148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三角形 47">
            <a:extLst>
              <a:ext uri="{FF2B5EF4-FFF2-40B4-BE49-F238E27FC236}">
                <a16:creationId xmlns:a16="http://schemas.microsoft.com/office/drawing/2014/main" id="{C1FBDAFC-D0BA-65F0-E725-7143B1759193}"/>
              </a:ext>
            </a:extLst>
          </p:cNvPr>
          <p:cNvSpPr/>
          <p:nvPr/>
        </p:nvSpPr>
        <p:spPr>
          <a:xfrm rot="16200000">
            <a:off x="8594977" y="4976377"/>
            <a:ext cx="657225" cy="47148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C4D61E63-9A9D-1D32-3E61-75DCC9697259}"/>
              </a:ext>
            </a:extLst>
          </p:cNvPr>
          <p:cNvCxnSpPr/>
          <p:nvPr/>
        </p:nvCxnSpPr>
        <p:spPr>
          <a:xfrm>
            <a:off x="6092962" y="4869220"/>
            <a:ext cx="0" cy="6715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B0FEE435-3196-D019-DB86-4BF4E00129A7}"/>
              </a:ext>
            </a:extLst>
          </p:cNvPr>
          <p:cNvCxnSpPr/>
          <p:nvPr/>
        </p:nvCxnSpPr>
        <p:spPr>
          <a:xfrm>
            <a:off x="8687846" y="4883507"/>
            <a:ext cx="0" cy="6715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71AA6C0D-2503-395E-F5A4-549071C447AD}"/>
              </a:ext>
            </a:extLst>
          </p:cNvPr>
          <p:cNvCxnSpPr/>
          <p:nvPr/>
        </p:nvCxnSpPr>
        <p:spPr>
          <a:xfrm>
            <a:off x="2954322" y="4883507"/>
            <a:ext cx="0" cy="6715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2B747144-DE78-60BE-8F06-46D15D4DC420}"/>
              </a:ext>
            </a:extLst>
          </p:cNvPr>
          <p:cNvSpPr txBox="1"/>
          <p:nvPr/>
        </p:nvSpPr>
        <p:spPr>
          <a:xfrm>
            <a:off x="9109569" y="1299785"/>
            <a:ext cx="25699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Groups</a:t>
            </a:r>
          </a:p>
          <a:p>
            <a:r>
              <a:rPr lang="en-US" altLang="ja-JP" dirty="0"/>
              <a:t>	group_id</a:t>
            </a:r>
            <a:r>
              <a:rPr lang="ja-JP" altLang="en-US"/>
              <a:t>　</a:t>
            </a:r>
            <a:r>
              <a:rPr lang="en-US" altLang="ja-JP" dirty="0"/>
              <a:t>PK</a:t>
            </a:r>
          </a:p>
          <a:p>
            <a:r>
              <a:rPr kumimoji="1" lang="en-US" altLang="ja-JP" dirty="0"/>
              <a:t>	name</a:t>
            </a:r>
          </a:p>
        </p:txBody>
      </p:sp>
    </p:spTree>
    <p:extLst>
      <p:ext uri="{BB962C8B-B14F-4D97-AF65-F5344CB8AC3E}">
        <p14:creationId xmlns:p14="http://schemas.microsoft.com/office/powerpoint/2010/main" val="3077651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BD442B-9D36-B7C2-DEDB-24D1BE2C7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３</a:t>
            </a:r>
            <a:r>
              <a:rPr kumimoji="1" lang="ja-JP" altLang="en-US"/>
              <a:t>次開発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2AA71DC8-DBBC-65AE-BAD9-09F94488C257}"/>
              </a:ext>
            </a:extLst>
          </p:cNvPr>
          <p:cNvSpPr txBox="1"/>
          <p:nvPr/>
        </p:nvSpPr>
        <p:spPr>
          <a:xfrm>
            <a:off x="1107583" y="2009104"/>
            <a:ext cx="38779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予定</a:t>
            </a:r>
            <a:endParaRPr kumimoji="1" lang="en-US" altLang="ja-JP" dirty="0"/>
          </a:p>
          <a:p>
            <a:r>
              <a:rPr lang="ja-JP" altLang="en-US"/>
              <a:t>グループの実装</a:t>
            </a:r>
            <a:endParaRPr lang="en-US" altLang="ja-JP" dirty="0"/>
          </a:p>
          <a:p>
            <a:r>
              <a:rPr lang="ja-JP" altLang="en-US"/>
              <a:t>グループ画面</a:t>
            </a:r>
            <a:endParaRPr lang="en-US" altLang="ja-JP" dirty="0"/>
          </a:p>
          <a:p>
            <a:r>
              <a:rPr lang="ja-JP" altLang="en-US"/>
              <a:t>グループの作成・招待・退出・削除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88154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1571</TotalTime>
  <Words>405</Words>
  <Application>Microsoft Macintosh PowerPoint</Application>
  <PresentationFormat>ワイド画面</PresentationFormat>
  <Paragraphs>102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１次開発</vt:lpstr>
      <vt:lpstr>１次開発</vt:lpstr>
      <vt:lpstr>２次開発</vt:lpstr>
      <vt:lpstr>２次開発</vt:lpstr>
      <vt:lpstr>３次開発</vt:lpstr>
      <vt:lpstr>３次開発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NHS21 廣瀬友哉</dc:creator>
  <cp:lastModifiedBy>NHS21 廣瀬友哉</cp:lastModifiedBy>
  <cp:revision>6</cp:revision>
  <dcterms:created xsi:type="dcterms:W3CDTF">2023-10-20T01:27:50Z</dcterms:created>
  <dcterms:modified xsi:type="dcterms:W3CDTF">2023-10-24T05:34:04Z</dcterms:modified>
</cp:coreProperties>
</file>