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2" r:id="rId6"/>
    <p:sldId id="265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73" r:id="rId16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DB31EBA-8B65-4F5B-985A-F8EAC38A480A}">
          <p14:sldIdLst>
            <p14:sldId id="256"/>
            <p14:sldId id="272"/>
            <p14:sldId id="265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106" autoAdjust="0"/>
  </p:normalViewPr>
  <p:slideViewPr>
    <p:cSldViewPr>
      <p:cViewPr varScale="1">
        <p:scale>
          <a:sx n="121" d="100"/>
          <a:sy n="121" d="100"/>
        </p:scale>
        <p:origin x="19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0EC5233-0B77-4D2A-B4B0-2A2665DFDDB5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pPr algn="r" rtl="0"/>
              <a:t>2017/1/7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pPr algn="r" rtl="0"/>
              <a:t>‹#›</a:t>
            </a:fld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9D0BA90-D507-41D0-B6ED-FDEBA44CAA4D}" type="datetime1">
              <a:rPr lang="ja-JP" altLang="en-US" smtClean="0"/>
              <a:pPr/>
              <a:t>2017/1/7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EE2CF44-2B13-41B4-A334-1CDF534EEBB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9595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9846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8869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8753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847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3610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36471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0162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799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43198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3910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7824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長方形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966C3D7-7E93-4D17-B7BE-8DDA21E7570C}" type="datetime1">
              <a:rPr lang="ja-JP" altLang="en-US" smtClean="0"/>
              <a:pPr/>
              <a:t>2017/1/7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5B58EFF-4F54-4C63-8FD7-C7CBCF7636EC}" type="datetime1">
              <a:rPr lang="ja-JP" altLang="en-US" smtClean="0"/>
              <a:pPr/>
              <a:t>2017/1/7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5C71CDE-F4DA-4E66-895B-60F31D87D119}" type="datetime1">
              <a:rPr lang="ja-JP" altLang="en-US" smtClean="0"/>
              <a:pPr/>
              <a:t>2017/1/7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EC3B678-EA1B-452F-BB91-E573403FD0F3}" type="datetime1">
              <a:rPr lang="ja-JP" altLang="en-US" smtClean="0"/>
              <a:pPr/>
              <a:t>2017/1/7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DAF11D7-E4D5-43DB-B904-A5B6043074DD}" type="datetime1">
              <a:rPr lang="ja-JP" altLang="en-US" smtClean="0"/>
              <a:pPr/>
              <a:t>2017/1/7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4A4CDCE-497F-411A-A222-7821A879D658}" type="datetime1">
              <a:rPr lang="ja-JP" altLang="en-US" smtClean="0"/>
              <a:pPr/>
              <a:t>2017/1/7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A767C34-4BBC-4E69-8716-06898CDE40F6}" type="datetime1">
              <a:rPr lang="ja-JP" altLang="en-US" smtClean="0"/>
              <a:pPr/>
              <a:t>2017/1/7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3F7724-B5E7-43BF-ACCE-91AC2B7CA523}" type="datetime1">
              <a:rPr lang="ja-JP" altLang="en-US" smtClean="0"/>
              <a:pPr/>
              <a:t>2017/1/7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ja-JP" altLang="en-US" smtClean="0"/>
              <a:t>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5BDFEA-3E57-4858-8E6D-9AE65A0380DB}" type="datetime1">
              <a:rPr lang="ja-JP" altLang="en-US" smtClean="0"/>
              <a:pPr/>
              <a:t>2017/1/7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23A55F2-FF1A-487F-A46F-41A48AAF72CD}" type="datetime1">
              <a:rPr lang="ja-JP" altLang="en-US" smtClean="0"/>
              <a:pPr/>
              <a:t>2017/1/7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400" kern="1200">
          <a:solidFill>
            <a:schemeClr val="accent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kumimoji="1" sz="20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kumimoji="1" sz="18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『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ブロック崩し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』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アプリを作ろう！！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バー、なんか遅くない？？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ここはスクリーンショットはなくて</a:t>
            </a:r>
            <a:r>
              <a:rPr lang="ja-JP" altLang="en-US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OK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ベストは動画を載せるとわかりやすいかも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630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3]</a:t>
            </a:r>
            <a:r>
              <a:rPr lang="ja-JP" altLang="en-US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バー、なんか遅くない？？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Pad.java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175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行目～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  <a:latin typeface="+mj-ea"/>
                <a:ea typeface="+mj-ea"/>
              </a:rPr>
              <a:t> public void update(View view) {</a:t>
            </a:r>
          </a:p>
          <a:p>
            <a:r>
              <a:rPr kumimoji="1" lang="en-US" altLang="ja-JP" sz="24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400" dirty="0" err="1">
                <a:solidFill>
                  <a:schemeClr val="bg1"/>
                </a:solidFill>
                <a:latin typeface="+mj-ea"/>
                <a:ea typeface="+mj-ea"/>
              </a:rPr>
              <a:t>view.invalidate</a:t>
            </a:r>
            <a:r>
              <a:rPr kumimoji="1" lang="en-US" altLang="ja-JP" sz="240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en-US" altLang="ja-JP" sz="2400" dirty="0" err="1">
                <a:solidFill>
                  <a:schemeClr val="bg1"/>
                </a:solidFill>
                <a:latin typeface="+mj-ea"/>
                <a:ea typeface="+mj-ea"/>
              </a:rPr>
              <a:t>getRect</a:t>
            </a:r>
            <a:r>
              <a:rPr kumimoji="1" lang="en-US" altLang="ja-JP" sz="2400" dirty="0">
                <a:solidFill>
                  <a:schemeClr val="bg1"/>
                </a:solidFill>
                <a:latin typeface="+mj-ea"/>
                <a:ea typeface="+mj-ea"/>
              </a:rPr>
              <a:t>());</a:t>
            </a:r>
          </a:p>
          <a:p>
            <a:endParaRPr kumimoji="1" lang="en-US" altLang="ja-JP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en-US" altLang="ja-JP" sz="2400" dirty="0">
                <a:solidFill>
                  <a:schemeClr val="bg1"/>
                </a:solidFill>
                <a:latin typeface="+mj-ea"/>
                <a:ea typeface="+mj-ea"/>
              </a:rPr>
              <a:t>        // [Task 3] </a:t>
            </a:r>
            <a:r>
              <a:rPr kumimoji="1" lang="ja-JP" altLang="en-US" sz="2400" dirty="0">
                <a:solidFill>
                  <a:schemeClr val="bg1"/>
                </a:solidFill>
                <a:latin typeface="+mj-ea"/>
                <a:ea typeface="+mj-ea"/>
              </a:rPr>
              <a:t>パッド移動位置</a:t>
            </a:r>
          </a:p>
          <a:p>
            <a:r>
              <a:rPr kumimoji="1" lang="ja-JP" altLang="en-US" sz="24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400" dirty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ja-JP" altLang="en-US" sz="2400" dirty="0">
                <a:solidFill>
                  <a:schemeClr val="bg1"/>
                </a:solidFill>
                <a:latin typeface="+mj-ea"/>
                <a:ea typeface="+mj-ea"/>
              </a:rPr>
              <a:t>指定位置からパッド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位置を</a:t>
            </a:r>
            <a:r>
              <a:rPr kumimoji="1" lang="ja-JP" altLang="en-US" sz="2400" dirty="0">
                <a:solidFill>
                  <a:schemeClr val="bg1"/>
                </a:solidFill>
                <a:latin typeface="+mj-ea"/>
                <a:ea typeface="+mj-ea"/>
              </a:rPr>
              <a:t>算出</a:t>
            </a:r>
          </a:p>
          <a:p>
            <a:r>
              <a:rPr kumimoji="1" lang="ja-JP" altLang="en-US" sz="24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x = </a:t>
            </a:r>
            <a:r>
              <a:rPr kumimoji="1" lang="en-US" altLang="ja-JP" sz="2400" b="1" dirty="0" err="1">
                <a:solidFill>
                  <a:schemeClr val="bg1"/>
                </a:solidFill>
                <a:latin typeface="+mj-ea"/>
                <a:ea typeface="+mj-ea"/>
              </a:rPr>
              <a:t>mSetCx</a:t>
            </a:r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 - </a:t>
            </a:r>
            <a:r>
              <a:rPr kumimoji="1" lang="en-US" altLang="ja-JP" sz="2400" b="1" dirty="0" err="1">
                <a:solidFill>
                  <a:schemeClr val="bg1"/>
                </a:solidFill>
                <a:latin typeface="+mj-ea"/>
                <a:ea typeface="+mj-ea"/>
              </a:rPr>
              <a:t>Pad.WIDTH</a:t>
            </a:r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 / 2;</a:t>
            </a:r>
          </a:p>
          <a:p>
            <a:r>
              <a:rPr kumimoji="1" lang="en-US" altLang="ja-JP" sz="2400" dirty="0">
                <a:solidFill>
                  <a:schemeClr val="bg1"/>
                </a:solidFill>
                <a:latin typeface="+mj-ea"/>
                <a:ea typeface="+mj-ea"/>
              </a:rPr>
              <a:t>        // </a:t>
            </a:r>
            <a:r>
              <a:rPr kumimoji="1" lang="ja-JP" altLang="en-US" sz="2400" dirty="0">
                <a:solidFill>
                  <a:schemeClr val="bg1"/>
                </a:solidFill>
                <a:latin typeface="+mj-ea"/>
                <a:ea typeface="+mj-ea"/>
              </a:rPr>
              <a:t>画面領域外の場合は補正する</a:t>
            </a:r>
          </a:p>
          <a:p>
            <a:r>
              <a:rPr kumimoji="1" lang="ja-JP" altLang="en-US" sz="2400" b="1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if(x &lt; </a:t>
            </a:r>
            <a:r>
              <a:rPr kumimoji="1" lang="ja-JP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画面の左端</a:t>
            </a:r>
            <a:r>
              <a:rPr kumimoji="1" lang="en-US" altLang="ja-JP" sz="2400" b="1" dirty="0" smtClean="0">
                <a:solidFill>
                  <a:schemeClr val="bg1"/>
                </a:solidFill>
                <a:latin typeface="+mj-ea"/>
                <a:ea typeface="+mj-ea"/>
              </a:rPr>
              <a:t>) </a:t>
            </a:r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{</a:t>
            </a:r>
          </a:p>
          <a:p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            x = 0;</a:t>
            </a:r>
          </a:p>
          <a:p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        }else if(</a:t>
            </a:r>
            <a:r>
              <a:rPr kumimoji="1" lang="en-US" altLang="ja-JP" sz="2400" b="1" dirty="0" err="1">
                <a:solidFill>
                  <a:schemeClr val="bg1"/>
                </a:solidFill>
                <a:latin typeface="+mj-ea"/>
                <a:ea typeface="+mj-ea"/>
              </a:rPr>
              <a:t>getlx</a:t>
            </a:r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() </a:t>
            </a:r>
            <a:r>
              <a:rPr kumimoji="1" lang="en-US" altLang="ja-JP" sz="2400" b="1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r>
              <a:rPr kumimoji="1" lang="ja-JP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ja-JP" altLang="en-US" sz="2400" b="1" dirty="0" smtClean="0">
                <a:solidFill>
                  <a:schemeClr val="bg1"/>
                </a:solidFill>
                <a:latin typeface="+mj-ea"/>
              </a:rPr>
              <a:t>画面の</a:t>
            </a:r>
            <a:r>
              <a:rPr kumimoji="1" lang="ja-JP" altLang="en-US" sz="2400" b="1" dirty="0">
                <a:solidFill>
                  <a:schemeClr val="bg1"/>
                </a:solidFill>
                <a:latin typeface="+mj-ea"/>
              </a:rPr>
              <a:t>右端</a:t>
            </a:r>
            <a:r>
              <a:rPr kumimoji="1" lang="en-US" altLang="ja-JP" sz="2400" b="1" dirty="0" smtClean="0">
                <a:solidFill>
                  <a:schemeClr val="bg1"/>
                </a:solidFill>
                <a:latin typeface="+mj-ea"/>
                <a:ea typeface="+mj-ea"/>
              </a:rPr>
              <a:t>){</a:t>
            </a:r>
            <a:endParaRPr kumimoji="1" lang="en-US" altLang="ja-JP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            x = </a:t>
            </a:r>
            <a:r>
              <a:rPr kumimoji="1" lang="en-US" altLang="ja-JP" sz="2400" b="1" dirty="0" err="1">
                <a:solidFill>
                  <a:schemeClr val="bg1"/>
                </a:solidFill>
                <a:latin typeface="+mj-ea"/>
                <a:ea typeface="+mj-ea"/>
              </a:rPr>
              <a:t>disp_w</a:t>
            </a:r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 - </a:t>
            </a:r>
            <a:r>
              <a:rPr kumimoji="1" lang="en-US" altLang="ja-JP" sz="2400" b="1" dirty="0" err="1">
                <a:solidFill>
                  <a:schemeClr val="bg1"/>
                </a:solidFill>
                <a:latin typeface="+mj-ea"/>
                <a:ea typeface="+mj-ea"/>
              </a:rPr>
              <a:t>Pad.WIDTH</a:t>
            </a:r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;</a:t>
            </a:r>
          </a:p>
          <a:p>
            <a:r>
              <a:rPr kumimoji="1" lang="en-US" altLang="ja-JP" sz="2400" b="1" dirty="0">
                <a:solidFill>
                  <a:schemeClr val="bg1"/>
                </a:solidFill>
                <a:latin typeface="+mj-ea"/>
                <a:ea typeface="+mj-ea"/>
              </a:rPr>
              <a:t>        }</a:t>
            </a:r>
            <a:endParaRPr kumimoji="1" lang="en-US" altLang="ja-JP" sz="3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040216" y="407707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ＭＳ ゴシック" panose="020B0609070205080204" pitchFamily="49" charset="-128"/>
              </a:rPr>
              <a:t>(</a:t>
            </a:r>
            <a:r>
              <a:rPr lang="ja-JP" altLang="en-US" dirty="0">
                <a:solidFill>
                  <a:schemeClr val="bg1"/>
                </a:solidFill>
                <a:latin typeface="ＭＳ ゴシック" panose="020B0609070205080204" pitchFamily="49" charset="-128"/>
              </a:rPr>
              <a:t>仮コメント</a:t>
            </a:r>
            <a:r>
              <a:rPr lang="en-US" altLang="ja-JP" dirty="0">
                <a:solidFill>
                  <a:schemeClr val="bg1"/>
                </a:solidFill>
                <a:latin typeface="ＭＳ ゴシック" panose="020B0609070205080204" pitchFamily="49" charset="-128"/>
              </a:rPr>
              <a:t>)</a:t>
            </a:r>
            <a:r>
              <a:rPr lang="en-US" altLang="ja-JP" b="1" dirty="0">
                <a:solidFill>
                  <a:schemeClr val="bg1"/>
                </a:solidFill>
                <a:latin typeface="+mj-ea"/>
              </a:rPr>
              <a:t> </a:t>
            </a:r>
            <a:endParaRPr lang="en-US" altLang="ja-JP" b="1" dirty="0" smtClean="0">
              <a:solidFill>
                <a:schemeClr val="bg1"/>
              </a:solidFill>
              <a:latin typeface="+mj-ea"/>
            </a:endParaRPr>
          </a:p>
          <a:p>
            <a:r>
              <a:rPr lang="en-US" altLang="ja-JP" dirty="0" err="1" smtClean="0">
                <a:solidFill>
                  <a:schemeClr val="bg1"/>
                </a:solidFill>
                <a:latin typeface="ＭＳ ゴシック" panose="020B0609070205080204" pitchFamily="49" charset="-128"/>
              </a:rPr>
              <a:t>Pad.WIDTH</a:t>
            </a:r>
            <a:r>
              <a:rPr lang="en-US" altLang="ja-JP" dirty="0" smtClean="0">
                <a:solidFill>
                  <a:schemeClr val="bg1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chemeClr val="bg1"/>
                </a:solidFill>
                <a:latin typeface="ＭＳ ゴシック" panose="020B0609070205080204" pitchFamily="49" charset="-128"/>
              </a:rPr>
              <a:t>/ 2</a:t>
            </a:r>
            <a:r>
              <a:rPr lang="ja-JP" altLang="en-US" dirty="0">
                <a:solidFill>
                  <a:schemeClr val="bg1"/>
                </a:solidFill>
                <a:latin typeface="ＭＳ ゴシック" panose="020B0609070205080204" pitchFamily="49" charset="-128"/>
              </a:rPr>
              <a:t>　を単純に数値にしてもいいかも</a:t>
            </a:r>
            <a:r>
              <a:rPr lang="en-US" altLang="ja-JP" dirty="0" smtClean="0">
                <a:solidFill>
                  <a:schemeClr val="bg1"/>
                </a:solidFill>
                <a:latin typeface="ＭＳ ゴシック" panose="020B0609070205080204" pitchFamily="49" charset="-128"/>
              </a:rPr>
              <a:t>…</a:t>
            </a:r>
          </a:p>
          <a:p>
            <a:endParaRPr kumimoji="1" lang="en-US" altLang="ja-JP" dirty="0">
              <a:solidFill>
                <a:schemeClr val="bg1"/>
              </a:solidFill>
              <a:latin typeface="ＭＳ ゴシック" panose="020B0609070205080204" pitchFamily="49" charset="-128"/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  <a:latin typeface="ＭＳ ゴシック" panose="020B0609070205080204" pitchFamily="49" charset="-128"/>
              </a:rPr>
              <a:t>画面領域外判定は考えさせても</a:t>
            </a:r>
            <a:r>
              <a:rPr kumimoji="1" lang="en-US" altLang="ja-JP" dirty="0" smtClean="0">
                <a:solidFill>
                  <a:schemeClr val="bg1"/>
                </a:solidFill>
                <a:latin typeface="ＭＳ ゴシック" panose="020B0609070205080204" pitchFamily="49" charset="-128"/>
              </a:rPr>
              <a:t>OK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『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ブロック崩し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』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とは？？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作業項目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Day1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768552"/>
          </a:xfrm>
        </p:spPr>
        <p:txBody>
          <a:bodyPr rtlCol="0"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1]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アプリ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起動確認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バーがなきゃダメだよね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バー、なんか遅くない？？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どう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やって始めるの？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5]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つい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にボールが！！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6]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ボールもなんか遅くない？？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当たらなきゃ</a:t>
            </a:r>
            <a:r>
              <a:rPr lang="ja-JP" altLang="en-US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ね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Part.1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8]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ボールどっか行ったよ？？</a:t>
            </a: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9]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当たらなきゃ</a:t>
            </a:r>
            <a:r>
              <a:rPr lang="ja-JP" altLang="en-US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ね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Part.2</a:t>
            </a: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10]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全部消したぞ～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11]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ボ、ボールがもう無い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12]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ブロック大量発生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13]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コイツ動くぞ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作業項目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Day2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768552"/>
          </a:xfrm>
        </p:spPr>
        <p:txBody>
          <a:bodyPr rtlCol="0"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14]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簡単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</a:t>
            </a:r>
            <a:r>
              <a:rPr lang="ja-JP" altLang="en-US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やられはせん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15]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やられはせんぞ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16]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ジェットストリームアタック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17]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ニュータイプ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18]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覚醒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19]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伸び</a:t>
            </a:r>
            <a:r>
              <a:rPr lang="ja-JP" altLang="en-US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しろが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あるんだよ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そうきたか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21]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もらって良いんですか？</a:t>
            </a: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22]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どんなのがいいかなぁ～</a:t>
            </a: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23]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寂しい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Task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24]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勝負だ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!!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565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アプリ起動確認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)Android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Studio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及び　実機でのアプリ実行方法をまず覚える</a:t>
            </a: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249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バーがなきゃダメだよね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が実機で実行できたけど、ゲームとして遊ぶにはまだまだ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</a:p>
          <a:p>
            <a:pPr marL="0" indent="0">
              <a:buNone/>
            </a:pP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まずは、バーを表示させてみよう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ここ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で合わせて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BLE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デバイスとの接続をやってもいいかも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907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バーがなきゃダメだよね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仮コメント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プログラムを追加した後のスクリーンショットを添付する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237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バーがなきゃダメだよね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BreakoutView.java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646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行目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47528" y="2276872"/>
            <a:ext cx="9289032" cy="40934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public void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onDraw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(Canvas canvas) { 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ステータス領域描画 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canvas.drawColor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(STS_BG_COLOR); 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canvas.drawRect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(new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Rect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(0, STATUS_H,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disp_w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disp_h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),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mPaint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); </a:t>
            </a:r>
          </a:p>
          <a:p>
            <a:endParaRPr kumimoji="1" lang="en-US" altLang="ja-JP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       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ゲームフィールド領域描画 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パッド描画 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b="1" dirty="0" err="1">
                <a:solidFill>
                  <a:schemeClr val="bg1"/>
                </a:solidFill>
                <a:latin typeface="+mj-ea"/>
                <a:ea typeface="+mj-ea"/>
              </a:rPr>
              <a:t>mPad.draw</a:t>
            </a:r>
            <a:r>
              <a:rPr kumimoji="1" lang="en-US" altLang="ja-JP" sz="2000" b="1" dirty="0">
                <a:solidFill>
                  <a:schemeClr val="bg1"/>
                </a:solidFill>
                <a:latin typeface="+mj-ea"/>
                <a:ea typeface="+mj-ea"/>
              </a:rPr>
              <a:t>(canvas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+mj-ea"/>
                <a:ea typeface="+mj-ea"/>
              </a:rPr>
              <a:t>);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	//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[Task 2]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バーの表示 </a:t>
            </a:r>
          </a:p>
          <a:p>
            <a:endParaRPr kumimoji="1" lang="ja-JP" altLang="en-US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//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ボール描画 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for(Ball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ball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 : </a:t>
            </a:r>
            <a:r>
              <a:rPr kumimoji="1" lang="en-US" altLang="ja-JP" sz="2000" dirty="0" err="1">
                <a:solidFill>
                  <a:schemeClr val="bg1"/>
                </a:solidFill>
                <a:latin typeface="+mj-ea"/>
                <a:ea typeface="+mj-ea"/>
              </a:rPr>
              <a:t>mBalls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) { 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	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+mj-ea"/>
                <a:ea typeface="+mj-ea"/>
              </a:rPr>
              <a:t>			//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[Task 5] </a:t>
            </a:r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ボールの表示 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latin typeface="+mj-ea"/>
                <a:ea typeface="+mj-ea"/>
              </a:rPr>
              <a:t>        </a:t>
            </a:r>
            <a:r>
              <a:rPr kumimoji="1" lang="en-US" altLang="ja-JP" sz="2000" dirty="0">
                <a:solidFill>
                  <a:schemeClr val="bg1"/>
                </a:solidFill>
                <a:latin typeface="+mj-ea"/>
                <a:ea typeface="+mj-ea"/>
              </a:rPr>
              <a:t>} </a:t>
            </a:r>
            <a:endParaRPr kumimoji="1" lang="en-US" altLang="ja-JP" sz="20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696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[Task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3]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バー、なんか遅くない？？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13"/>
          <p:cNvSpPr txBox="1">
            <a:spLocks/>
          </p:cNvSpPr>
          <p:nvPr/>
        </p:nvSpPr>
        <p:spPr>
          <a:xfrm>
            <a:off x="1524000" y="1828800"/>
            <a:ext cx="9144000" cy="4768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kumimoji="1" sz="20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kumimoji="1" sz="18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6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バーが表示された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!!</a:t>
            </a:r>
          </a:p>
          <a:p>
            <a:pPr marL="0" indent="0">
              <a:buNone/>
            </a:pP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これで思うが</a:t>
            </a:r>
            <a:r>
              <a:rPr lang="ja-JP" altLang="en-US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ままに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操作して、面白いゲームにしていくぞ～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・・・・・・・・</a:t>
            </a:r>
            <a:endParaRPr lang="en-US" altLang="ja-JP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endParaRPr lang="ja-JP" altLang="en-US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おっ、遅い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こんなの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じゃイライラして遊べない</a:t>
            </a:r>
            <a:r>
              <a:rPr lang="en-US" altLang="ja-JP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!!</a:t>
            </a:r>
          </a:p>
          <a:p>
            <a:pPr marL="0" indent="0">
              <a:buNone/>
            </a:pP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バー</a:t>
            </a:r>
            <a:r>
              <a:rPr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の速度を調整しよう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878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術コンピューター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69_TF02901026_TF02901026" id="{E43CDD21-C41F-44EC-8B04-36EE2EF87F7A}" vid="{197A1AAC-B7B5-49A7-A694-EA2644A21448}"/>
    </a:ext>
  </a:extLst>
</a:theme>
</file>

<file path=ppt/theme/theme2.xml><?xml version="1.0" encoding="utf-8"?>
<a:theme xmlns:a="http://schemas.openxmlformats.org/drawingml/2006/main" name="Office テーマ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www.w3.org/XML/1998/namespace"/>
    <ds:schemaRef ds:uri="http://purl.org/dc/dcmitype/"/>
    <ds:schemaRef ds:uri="http://schemas.microsoft.com/office/2006/documentManagement/types"/>
    <ds:schemaRef ds:uri="4873beb7-5857-4685-be1f-d57550cc96cc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ビジネス用テクノロジ回路ボード デザイン プレゼンテーション (ワイドスクリーン)</Template>
  <TotalTime>0</TotalTime>
  <Words>278</Words>
  <Application>Microsoft Office PowerPoint</Application>
  <PresentationFormat>ワイド画面</PresentationFormat>
  <Paragraphs>100</Paragraphs>
  <Slides>12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Meiryo UI</vt:lpstr>
      <vt:lpstr>ＭＳ ゴシック</vt:lpstr>
      <vt:lpstr>Arial</vt:lpstr>
      <vt:lpstr>Candara</vt:lpstr>
      <vt:lpstr>技術コンピューター 16x9</vt:lpstr>
      <vt:lpstr>『ブロック崩し』アプリを作ろう！！</vt:lpstr>
      <vt:lpstr>『ブロック崩し』とは？？</vt:lpstr>
      <vt:lpstr>作業項目　Day1</vt:lpstr>
      <vt:lpstr>作業項目　Day2</vt:lpstr>
      <vt:lpstr>[Task  1]　アプリ起動確認</vt:lpstr>
      <vt:lpstr>[Task  2]　バーがなきゃダメだよね</vt:lpstr>
      <vt:lpstr>[Task  2]　バーがなきゃダメだよね</vt:lpstr>
      <vt:lpstr>[Task  2]　バーがなきゃダメだよね</vt:lpstr>
      <vt:lpstr>[Task  3]　バー、なんか遅くない？？</vt:lpstr>
      <vt:lpstr>[Task  3]　バー、なんか遅くない？？</vt:lpstr>
      <vt:lpstr>[Task  3]　バー、なんか遅くない？？</vt:lpstr>
      <vt:lpstr>PowerPoint プレゼンテーション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2017-01-06T15:12:00Z</dcterms:created>
  <dcterms:modified xsi:type="dcterms:W3CDTF">2017-01-06T16:20:49Z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