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555288"/>
  <p:notesSz cx="6858000" cy="9144000"/>
  <p:defaultTextStyle>
    <a:defPPr>
      <a:defRPr lang="en-US"/>
    </a:defPPr>
    <a:lvl1pPr marL="0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1pPr>
    <a:lvl2pPr marL="517550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2pPr>
    <a:lvl3pPr marL="1035101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3pPr>
    <a:lvl4pPr marL="1552651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4pPr>
    <a:lvl5pPr marL="2070202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5pPr>
    <a:lvl6pPr marL="2587752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6pPr>
    <a:lvl7pPr marL="3105302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7pPr>
    <a:lvl8pPr marL="3622853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8pPr>
    <a:lvl9pPr marL="4140403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27452"/>
            <a:ext cx="6425724" cy="3674804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543970"/>
            <a:ext cx="5669756" cy="254841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1971"/>
            <a:ext cx="1630055" cy="89451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1971"/>
            <a:ext cx="4795669" cy="89451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0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31495"/>
            <a:ext cx="6520220" cy="439070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063739"/>
            <a:ext cx="6520220" cy="230896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09857"/>
            <a:ext cx="3212862" cy="6697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09857"/>
            <a:ext cx="3212862" cy="6697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1974"/>
            <a:ext cx="6520220" cy="20402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87512"/>
            <a:ext cx="3198096" cy="126810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55612"/>
            <a:ext cx="3198096" cy="567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87512"/>
            <a:ext cx="3213847" cy="126810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55612"/>
            <a:ext cx="3213847" cy="567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03686"/>
            <a:ext cx="2438192" cy="246290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19768"/>
            <a:ext cx="3827085" cy="750109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66586"/>
            <a:ext cx="2438192" cy="586649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03686"/>
            <a:ext cx="2438192" cy="246290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19768"/>
            <a:ext cx="3827085" cy="7501096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66586"/>
            <a:ext cx="2438192" cy="586649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1974"/>
            <a:ext cx="6520220" cy="2040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09857"/>
            <a:ext cx="6520220" cy="669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783191"/>
            <a:ext cx="1700927" cy="561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1750-93CA-4DC1-AC6D-47E01CC607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783191"/>
            <a:ext cx="2551390" cy="561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783191"/>
            <a:ext cx="1700927" cy="561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2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67">
            <a:extLst>
              <a:ext uri="{FF2B5EF4-FFF2-40B4-BE49-F238E27FC236}">
                <a16:creationId xmlns:a16="http://schemas.microsoft.com/office/drawing/2014/main" id="{F20B2436-68A2-4B93-B7B7-3BC3F664C9C4}"/>
              </a:ext>
            </a:extLst>
          </p:cNvPr>
          <p:cNvSpPr/>
          <p:nvPr/>
        </p:nvSpPr>
        <p:spPr>
          <a:xfrm rot="2949325">
            <a:off x="5104945" y="-115161"/>
            <a:ext cx="3917624" cy="2014499"/>
          </a:xfrm>
          <a:custGeom>
            <a:avLst/>
            <a:gdLst>
              <a:gd name="connsiteX0" fmla="*/ 1373063 w 3292790"/>
              <a:gd name="connsiteY0" fmla="*/ 0 h 1693201"/>
              <a:gd name="connsiteX1" fmla="*/ 3292790 w 3292790"/>
              <a:gd name="connsiteY1" fmla="*/ 1693201 h 1693201"/>
              <a:gd name="connsiteX2" fmla="*/ 2985026 w 3292790"/>
              <a:gd name="connsiteY2" fmla="*/ 1683472 h 1693201"/>
              <a:gd name="connsiteX3" fmla="*/ 1378561 w 3292790"/>
              <a:gd name="connsiteY3" fmla="*/ 294625 h 1693201"/>
              <a:gd name="connsiteX4" fmla="*/ 252536 w 3292790"/>
              <a:gd name="connsiteY4" fmla="*/ 1597087 h 1693201"/>
              <a:gd name="connsiteX5" fmla="*/ 0 w 3292790"/>
              <a:gd name="connsiteY5" fmla="*/ 1589103 h 169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2790" h="1693201">
                <a:moveTo>
                  <a:pt x="1373063" y="0"/>
                </a:moveTo>
                <a:lnTo>
                  <a:pt x="3292790" y="1693201"/>
                </a:lnTo>
                <a:lnTo>
                  <a:pt x="2985026" y="1683472"/>
                </a:lnTo>
                <a:lnTo>
                  <a:pt x="1378561" y="294625"/>
                </a:lnTo>
                <a:lnTo>
                  <a:pt x="252536" y="1597087"/>
                </a:lnTo>
                <a:lnTo>
                  <a:pt x="0" y="1589103"/>
                </a:lnTo>
                <a:close/>
              </a:path>
            </a:pathLst>
          </a:custGeom>
          <a:solidFill>
            <a:srgbClr val="455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04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5E02C-BAB1-4393-B506-0D467B84661F}"/>
              </a:ext>
            </a:extLst>
          </p:cNvPr>
          <p:cNvSpPr/>
          <p:nvPr/>
        </p:nvSpPr>
        <p:spPr>
          <a:xfrm>
            <a:off x="0" y="0"/>
            <a:ext cx="2929439" cy="10555288"/>
          </a:xfrm>
          <a:prstGeom prst="rect">
            <a:avLst/>
          </a:prstGeom>
          <a:solidFill>
            <a:srgbClr val="455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4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2964791" y="1784101"/>
            <a:ext cx="3467424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813"/>
              </a:spcAft>
              <a:buSzPct val="150000"/>
            </a:pPr>
            <a:r>
              <a:rPr lang="fr-MA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  <a:endParaRPr lang="ar-MA" sz="1629" b="1" dirty="0">
              <a:solidFill>
                <a:srgbClr val="242424"/>
              </a:solidFill>
              <a:ea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2964791" y="3482729"/>
            <a:ext cx="3467424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629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CE0DC-1740-4CB7-A7C6-B0E73659B557}"/>
              </a:ext>
            </a:extLst>
          </p:cNvPr>
          <p:cNvSpPr/>
          <p:nvPr/>
        </p:nvSpPr>
        <p:spPr>
          <a:xfrm>
            <a:off x="193134" y="7627825"/>
            <a:ext cx="2370642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2656">
              <a:lnSpc>
                <a:spcPct val="107000"/>
              </a:lnSpc>
              <a:spcAft>
                <a:spcPts val="813"/>
              </a:spcAft>
            </a:pPr>
            <a:r>
              <a:rPr lang="fr-MA" sz="162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62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3EE4EF-222A-439A-A83F-93A8F5E514FA}"/>
              </a:ext>
            </a:extLst>
          </p:cNvPr>
          <p:cNvSpPr/>
          <p:nvPr/>
        </p:nvSpPr>
        <p:spPr>
          <a:xfrm>
            <a:off x="44091" y="2765708"/>
            <a:ext cx="2841258" cy="635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8653" tIns="49326" rIns="98653" bIns="49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2855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Habibur Rahman</a:t>
            </a:r>
            <a:endParaRPr lang="fr-FR" sz="2855" b="1" dirty="0">
              <a:solidFill>
                <a:srgbClr val="94A6B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63FC28B8-52E7-4A21-97A6-8E900843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752" y="829501"/>
            <a:ext cx="4269973" cy="79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653" tIns="49326" rIns="98653" bIns="49326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Enthusiastic and meticulous recent Computer Science graduate possessing a solid background in coding, algorithmic principles, and software engineering. Keen to apply technical skills and inventive problem-solving to a challenging software development position.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99C32E2-D5A1-4812-A9D2-A224007171B6}"/>
              </a:ext>
            </a:extLst>
          </p:cNvPr>
          <p:cNvSpPr/>
          <p:nvPr/>
        </p:nvSpPr>
        <p:spPr>
          <a:xfrm>
            <a:off x="3057277" y="4008628"/>
            <a:ext cx="4490683" cy="222250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8653" tIns="49326" rIns="98653" bIns="49326" anchor="t" anchorCtr="0" compatLnSpc="0">
            <a:spAutoFit/>
          </a:bodyPr>
          <a:lstStyle/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Bachelor of Science: Computer Science and Engineering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 2024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Khulna University of Engineering and Technology, Khulna</a:t>
            </a: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Grade – 3.28</a:t>
            </a:r>
          </a:p>
          <a:p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Higher Secondary Certificate: Science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 2019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Savar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Cant. ,Dhaka</a:t>
            </a: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Grade – 5.0</a:t>
            </a:r>
          </a:p>
          <a:p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Secondary School Certificate: Science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 2017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BKSP public school , Dhaka</a:t>
            </a: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Grade – 5.0</a:t>
            </a:r>
          </a:p>
          <a:p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FF82DB-B153-43E9-AFCE-7E08C3133F82}"/>
              </a:ext>
            </a:extLst>
          </p:cNvPr>
          <p:cNvGrpSpPr/>
          <p:nvPr/>
        </p:nvGrpSpPr>
        <p:grpSpPr>
          <a:xfrm>
            <a:off x="380013" y="3654220"/>
            <a:ext cx="1771785" cy="1028076"/>
            <a:chOff x="1341479" y="891885"/>
            <a:chExt cx="1489198" cy="8641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380A9F-6BB8-4422-8F2F-50A05CEAC0AC}"/>
                </a:ext>
              </a:extLst>
            </p:cNvPr>
            <p:cNvGrpSpPr/>
            <p:nvPr/>
          </p:nvGrpSpPr>
          <p:grpSpPr>
            <a:xfrm>
              <a:off x="1663884" y="926823"/>
              <a:ext cx="1166793" cy="823358"/>
              <a:chOff x="130078" y="929043"/>
              <a:chExt cx="1166793" cy="82335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78A6A93-105C-49B1-970D-84338D980F14}"/>
                  </a:ext>
                </a:extLst>
              </p:cNvPr>
              <p:cNvSpPr/>
              <p:nvPr/>
            </p:nvSpPr>
            <p:spPr>
              <a:xfrm>
                <a:off x="142660" y="1598589"/>
                <a:ext cx="805707" cy="15381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89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Rupsha</a:t>
                </a:r>
                <a:r>
                  <a:rPr lang="en-US" sz="1189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Khulna</a:t>
                </a:r>
                <a:endParaRPr lang="fr-FR" sz="1189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00D8D3B-9996-4CFF-A486-7565D503CDF3}"/>
                  </a:ext>
                </a:extLst>
              </p:cNvPr>
              <p:cNvSpPr/>
              <p:nvPr/>
            </p:nvSpPr>
            <p:spPr>
              <a:xfrm>
                <a:off x="144107" y="929043"/>
                <a:ext cx="963346" cy="15381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89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+</a:t>
                </a:r>
                <a:r>
                  <a:rPr lang="en-US" sz="1189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880 1644437637</a:t>
                </a:r>
                <a:r>
                  <a:rPr lang="en-US" sz="1189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fr-FR" sz="118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5112ABE-559A-4E4B-8FA1-BBB76FA37373}"/>
                  </a:ext>
                </a:extLst>
              </p:cNvPr>
              <p:cNvSpPr/>
              <p:nvPr/>
            </p:nvSpPr>
            <p:spPr>
              <a:xfrm>
                <a:off x="130078" y="1254604"/>
                <a:ext cx="1166793" cy="15381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89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Hr665102@gmail.com</a:t>
                </a:r>
                <a:endParaRPr lang="fr-FR" sz="118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0" name="شكل حر 78">
              <a:extLst>
                <a:ext uri="{FF2B5EF4-FFF2-40B4-BE49-F238E27FC236}">
                  <a16:creationId xmlns:a16="http://schemas.microsoft.com/office/drawing/2014/main" id="{0CB9006E-C69B-436F-8485-14CD898C4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557131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792" tIns="54396" rIns="108792" bIns="54396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3331">
                <a:solidFill>
                  <a:schemeClr val="bg1"/>
                </a:solidFill>
              </a:endParaRPr>
            </a:p>
          </p:txBody>
        </p:sp>
        <p:sp>
          <p:nvSpPr>
            <p:cNvPr id="21" name="شكل حر 85">
              <a:extLst>
                <a:ext uri="{FF2B5EF4-FFF2-40B4-BE49-F238E27FC236}">
                  <a16:creationId xmlns:a16="http://schemas.microsoft.com/office/drawing/2014/main" id="{D31312D1-BF1B-4A8F-9DD1-456442795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56455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792" tIns="54396" rIns="108792" bIns="54396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3331">
                <a:solidFill>
                  <a:schemeClr val="bg1"/>
                </a:solidFill>
              </a:endParaRPr>
            </a:p>
          </p:txBody>
        </p:sp>
        <p:sp>
          <p:nvSpPr>
            <p:cNvPr id="22" name="Freeform: Shape 93">
              <a:extLst>
                <a:ext uri="{FF2B5EF4-FFF2-40B4-BE49-F238E27FC236}">
                  <a16:creationId xmlns:a16="http://schemas.microsoft.com/office/drawing/2014/main" id="{2A233C98-BDBD-4CE8-A405-1D771D218C2C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MA" sz="3331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38A2-C8F7-48EC-AAD9-0BDF35CF634C}"/>
              </a:ext>
            </a:extLst>
          </p:cNvPr>
          <p:cNvSpPr/>
          <p:nvPr/>
        </p:nvSpPr>
        <p:spPr>
          <a:xfrm>
            <a:off x="3006038" y="6187400"/>
            <a:ext cx="2527428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SKILL HIGHLIGHTS</a:t>
            </a:r>
            <a:endParaRPr lang="fr-FR" sz="1629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B1A263-4539-469D-A653-02B25702121A}"/>
              </a:ext>
            </a:extLst>
          </p:cNvPr>
          <p:cNvSpPr/>
          <p:nvPr/>
        </p:nvSpPr>
        <p:spPr>
          <a:xfrm>
            <a:off x="283263" y="5465186"/>
            <a:ext cx="2370642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62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LANGUAGES</a:t>
            </a:r>
            <a:endParaRPr lang="fr-FR" sz="162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A6D3C0-32EE-4377-871A-CBF7A453FB79}"/>
              </a:ext>
            </a:extLst>
          </p:cNvPr>
          <p:cNvCxnSpPr/>
          <p:nvPr/>
        </p:nvCxnSpPr>
        <p:spPr>
          <a:xfrm>
            <a:off x="355556" y="5835965"/>
            <a:ext cx="2239162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E0B51D-61EB-474E-B185-06E2B63CF159}"/>
              </a:ext>
            </a:extLst>
          </p:cNvPr>
          <p:cNvCxnSpPr/>
          <p:nvPr/>
        </p:nvCxnSpPr>
        <p:spPr>
          <a:xfrm>
            <a:off x="332687" y="7972488"/>
            <a:ext cx="2239162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2B6718-8223-4B89-9D08-9DD83296BF82}"/>
              </a:ext>
            </a:extLst>
          </p:cNvPr>
          <p:cNvCxnSpPr/>
          <p:nvPr/>
        </p:nvCxnSpPr>
        <p:spPr>
          <a:xfrm>
            <a:off x="3070873" y="3868211"/>
            <a:ext cx="4242137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E73375-8B96-42AB-BA35-C10203E0263E}"/>
              </a:ext>
            </a:extLst>
          </p:cNvPr>
          <p:cNvCxnSpPr/>
          <p:nvPr/>
        </p:nvCxnSpPr>
        <p:spPr>
          <a:xfrm>
            <a:off x="3081903" y="2148128"/>
            <a:ext cx="4251045" cy="21455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FBE633-67D3-43DF-B2E7-BBCAC36951D9}"/>
              </a:ext>
            </a:extLst>
          </p:cNvPr>
          <p:cNvCxnSpPr/>
          <p:nvPr/>
        </p:nvCxnSpPr>
        <p:spPr>
          <a:xfrm flipV="1">
            <a:off x="3098053" y="6502560"/>
            <a:ext cx="4207807" cy="24074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9E4BCE00-73E8-4B2D-B8F5-A6993455145F}"/>
              </a:ext>
            </a:extLst>
          </p:cNvPr>
          <p:cNvSpPr/>
          <p:nvPr/>
        </p:nvSpPr>
        <p:spPr>
          <a:xfrm>
            <a:off x="3054752" y="2352841"/>
            <a:ext cx="4513146" cy="117965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8653" tIns="49326" rIns="98653" bIns="49326" anchor="t" anchorCtr="0" compatLnSpc="0">
            <a:spAutoFit/>
          </a:bodyPr>
          <a:lstStyle/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Senior Software Engineer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 	</a:t>
            </a:r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Vivasoft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- 2027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Junior Software </a:t>
            </a:r>
            <a:r>
              <a:rPr lang="en-US" sz="1130" b="1" dirty="0" err="1">
                <a:ea typeface="Open Sans" panose="020B0606030504020204" pitchFamily="34" charset="0"/>
                <a:cs typeface="Open Sans" panose="020B0606030504020204" pitchFamily="34" charset="0"/>
              </a:rPr>
              <a:t>Englineer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	Tiger IT – 2025</a:t>
            </a:r>
          </a:p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Full Stack </a:t>
            </a:r>
            <a:r>
              <a:rPr lang="en-US" sz="1130" b="1" dirty="0" err="1">
                <a:ea typeface="Open Sans" panose="020B0606030504020204" pitchFamily="34" charset="0"/>
                <a:cs typeface="Open Sans" panose="020B0606030504020204" pitchFamily="34" charset="0"/>
              </a:rPr>
              <a:t>Englineer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|	</a:t>
            </a:r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Robi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Axiata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Limited - 2024		</a:t>
            </a:r>
          </a:p>
          <a:p>
            <a:pPr marL="180897"/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5242"/>
            <a:endParaRPr lang="fr-FR" sz="1249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B0FDA2-9D0F-45CA-85FE-1267E0186893}"/>
              </a:ext>
            </a:extLst>
          </p:cNvPr>
          <p:cNvSpPr/>
          <p:nvPr/>
        </p:nvSpPr>
        <p:spPr>
          <a:xfrm>
            <a:off x="3006038" y="9033023"/>
            <a:ext cx="2527428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CERTIFICATIONS</a:t>
            </a:r>
            <a:endParaRPr lang="fr-FR" sz="1629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828195-58F9-406A-8C32-0B4AFF6359A6}"/>
              </a:ext>
            </a:extLst>
          </p:cNvPr>
          <p:cNvCxnSpPr/>
          <p:nvPr/>
        </p:nvCxnSpPr>
        <p:spPr>
          <a:xfrm flipV="1">
            <a:off x="3098053" y="9344025"/>
            <a:ext cx="4207807" cy="28231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4FB6606-FA19-4E41-A72C-6BF0A4F8DE08}"/>
              </a:ext>
            </a:extLst>
          </p:cNvPr>
          <p:cNvSpPr/>
          <p:nvPr/>
        </p:nvSpPr>
        <p:spPr>
          <a:xfrm>
            <a:off x="3116919" y="9567514"/>
            <a:ext cx="4450980" cy="81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976" indent="-203976">
              <a:spcBef>
                <a:spcPts val="357"/>
              </a:spcBef>
              <a:spcAft>
                <a:spcPts val="357"/>
              </a:spcAft>
              <a:buFont typeface="Wingdings" panose="05000000000000000000" pitchFamily="2" charset="2"/>
              <a:buChar char="§"/>
            </a:pP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Express Framework (certificate): 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MERN,PERN .</a:t>
            </a:r>
          </a:p>
          <a:p>
            <a:pPr marL="203976" indent="-203976">
              <a:spcBef>
                <a:spcPts val="357"/>
              </a:spcBef>
              <a:spcAft>
                <a:spcPts val="357"/>
              </a:spcAft>
              <a:buFont typeface="Wingdings" panose="05000000000000000000" pitchFamily="2" charset="2"/>
              <a:buChar char="§"/>
            </a:pP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Certified Solutions Architect : 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Amazon Web Services</a:t>
            </a:r>
          </a:p>
          <a:p>
            <a:pPr marL="203976" indent="-203976">
              <a:spcBef>
                <a:spcPts val="357"/>
              </a:spcBef>
              <a:spcAft>
                <a:spcPts val="357"/>
              </a:spcAft>
              <a:buFont typeface="Wingdings" panose="05000000000000000000" pitchFamily="2" charset="2"/>
              <a:buChar char="§"/>
            </a:pP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Azure Solutions Architect Expert : 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Microsoft</a:t>
            </a:r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3C2990C-9F0D-492C-B78C-9ECA0BB04E59}"/>
              </a:ext>
            </a:extLst>
          </p:cNvPr>
          <p:cNvGrpSpPr/>
          <p:nvPr/>
        </p:nvGrpSpPr>
        <p:grpSpPr>
          <a:xfrm>
            <a:off x="3122108" y="6691350"/>
            <a:ext cx="4298052" cy="1194793"/>
            <a:chOff x="2544796" y="7318951"/>
            <a:chExt cx="3856080" cy="89421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3C4A2F-E60B-4C8A-97E8-150E3C98257D}"/>
                </a:ext>
              </a:extLst>
            </p:cNvPr>
            <p:cNvSpPr/>
            <p:nvPr/>
          </p:nvSpPr>
          <p:spPr>
            <a:xfrm>
              <a:off x="2544796" y="7318951"/>
              <a:ext cx="1963799" cy="894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3070" tIns="46535" rIns="93070" bIns="46535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 err="1">
                  <a:solidFill>
                    <a:srgbClr val="383548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Backebd</a:t>
              </a:r>
              <a:r>
                <a:rPr lang="en-US" sz="1130" dirty="0">
                  <a:solidFill>
                    <a:srgbClr val="383548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en-US" sz="1130" dirty="0" err="1">
                  <a:solidFill>
                    <a:srgbClr val="383548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Nodejs,python</a:t>
              </a:r>
              <a:endParaRPr lang="en-US" sz="113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Frontend – </a:t>
              </a:r>
              <a:r>
                <a:rPr lang="en-US" sz="1130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React,Nextjs</a:t>
              </a: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Git version control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Data Structure and Algorithms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6F660E-0E88-4617-BC2E-8BDF3754DEDD}"/>
                </a:ext>
              </a:extLst>
            </p:cNvPr>
            <p:cNvSpPr/>
            <p:nvPr/>
          </p:nvSpPr>
          <p:spPr>
            <a:xfrm>
              <a:off x="4548151" y="7344837"/>
              <a:ext cx="1852725" cy="6606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3070" tIns="46535" rIns="93070" bIns="46535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Agile project management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Critical thinker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endParaRPr lang="fr-MA" sz="113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58AD430-9624-4749-BAA8-9CB665C10794}"/>
              </a:ext>
            </a:extLst>
          </p:cNvPr>
          <p:cNvSpPr/>
          <p:nvPr/>
        </p:nvSpPr>
        <p:spPr>
          <a:xfrm>
            <a:off x="2956568" y="262442"/>
            <a:ext cx="3467424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813"/>
              </a:spcAft>
              <a:buSzPct val="150000"/>
            </a:pPr>
            <a:r>
              <a:rPr lang="fr-MA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ar-MA" sz="1629" b="1" dirty="0">
              <a:solidFill>
                <a:srgbClr val="242424"/>
              </a:solidFill>
              <a:ea typeface="Open Sans" panose="020B0606030504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9D384B-F680-4E38-AD8E-AA10816F0E20}"/>
              </a:ext>
            </a:extLst>
          </p:cNvPr>
          <p:cNvCxnSpPr/>
          <p:nvPr/>
        </p:nvCxnSpPr>
        <p:spPr>
          <a:xfrm>
            <a:off x="3073680" y="626469"/>
            <a:ext cx="4251045" cy="21455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C926F00-17CD-DCF4-5A9E-877B93C58531}"/>
              </a:ext>
            </a:extLst>
          </p:cNvPr>
          <p:cNvSpPr/>
          <p:nvPr/>
        </p:nvSpPr>
        <p:spPr>
          <a:xfrm>
            <a:off x="339856" y="6009874"/>
            <a:ext cx="2525825" cy="5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6230" tIns="43115" rIns="86230" bIns="4311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Bangla</a:t>
            </a:r>
          </a:p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English</a:t>
            </a:r>
            <a:endParaRPr lang="fr-FR" sz="1213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810A7-0935-60ED-E2AE-4C627262AB80}"/>
              </a:ext>
            </a:extLst>
          </p:cNvPr>
          <p:cNvSpPr/>
          <p:nvPr/>
        </p:nvSpPr>
        <p:spPr>
          <a:xfrm>
            <a:off x="320297" y="8205940"/>
            <a:ext cx="2525825" cy="81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6230" tIns="43115" rIns="86230" bIns="4311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97739" indent="-197739">
              <a:lnSpc>
                <a:spcPct val="107000"/>
              </a:lnSpc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Writing</a:t>
            </a:r>
            <a:endParaRPr lang="fr-FR" sz="1213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Gaming</a:t>
            </a:r>
          </a:p>
          <a:p>
            <a:pPr>
              <a:spcBef>
                <a:spcPts val="331"/>
              </a:spcBef>
              <a:spcAft>
                <a:spcPts val="331"/>
              </a:spcAft>
            </a:pPr>
            <a:endParaRPr lang="fr-FR" sz="1213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B0FDA2-9D0F-45CA-85FE-1267E0186893}"/>
              </a:ext>
            </a:extLst>
          </p:cNvPr>
          <p:cNvSpPr/>
          <p:nvPr/>
        </p:nvSpPr>
        <p:spPr>
          <a:xfrm>
            <a:off x="3054752" y="7983510"/>
            <a:ext cx="2869798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PROGRAMMING LANGUAGES</a:t>
            </a:r>
            <a:endParaRPr lang="fr-FR" sz="1629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828195-58F9-406A-8C32-0B4AFF6359A6}"/>
              </a:ext>
            </a:extLst>
          </p:cNvPr>
          <p:cNvCxnSpPr/>
          <p:nvPr/>
        </p:nvCxnSpPr>
        <p:spPr>
          <a:xfrm>
            <a:off x="3146767" y="8322743"/>
            <a:ext cx="4177958" cy="24093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FB6606-FA19-4E41-A72C-6BF0A4F8DE08}"/>
              </a:ext>
            </a:extLst>
          </p:cNvPr>
          <p:cNvSpPr/>
          <p:nvPr/>
        </p:nvSpPr>
        <p:spPr>
          <a:xfrm>
            <a:off x="3165633" y="8518001"/>
            <a:ext cx="4382328" cy="44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976" indent="-203976">
              <a:spcBef>
                <a:spcPts val="357"/>
              </a:spcBef>
              <a:spcAft>
                <a:spcPts val="357"/>
              </a:spcAft>
              <a:buFont typeface="Wingdings" panose="05000000000000000000" pitchFamily="2" charset="2"/>
              <a:buChar char="§"/>
            </a:pP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Programming Languages: 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C, C++, Java, Python, JavaScript, HTML5, PHP, CSS, SQL.</a:t>
            </a:r>
            <a:endParaRPr lang="fr-FR" sz="113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4" y="4851994"/>
            <a:ext cx="289751" cy="289751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78A6A93-105C-49B1-970D-84338D980F14}"/>
              </a:ext>
            </a:extLst>
          </p:cNvPr>
          <p:cNvSpPr/>
          <p:nvPr/>
        </p:nvSpPr>
        <p:spPr>
          <a:xfrm>
            <a:off x="778567" y="4939696"/>
            <a:ext cx="1663375" cy="365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89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https://github.com/webgeekhabib007</a:t>
            </a:r>
            <a:endParaRPr lang="fr-FR" sz="1189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71E16-4F93-D2AC-FF75-D18518D302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8" y="342809"/>
            <a:ext cx="2039258" cy="20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4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214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Language Lab</dc:creator>
  <cp:lastModifiedBy>1907036 habibur rahman</cp:lastModifiedBy>
  <cp:revision>12</cp:revision>
  <dcterms:created xsi:type="dcterms:W3CDTF">2024-02-12T05:52:24Z</dcterms:created>
  <dcterms:modified xsi:type="dcterms:W3CDTF">2024-03-04T06:28:41Z</dcterms:modified>
</cp:coreProperties>
</file>