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oboto-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4e95785e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e95785e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4e95785ea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4e95785ea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4e95785ea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e95785ea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4e95785ea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4e95785ea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4e95785ea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4e95785ea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4e95785ea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e95785ea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4e95785ea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4e95785ea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2.jpg"/><Relationship Id="rId7" Type="http://schemas.openxmlformats.org/officeDocument/2006/relationships/image" Target="../media/image8.png"/><Relationship Id="rId8"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www.youtube.com/watch?v=QhnPVP23rzo" TargetMode="External"/><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S5hN_vvgALE"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HaA3YZ6QdJU" TargetMode="Externa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www.youtube.com/watch?v=XwLjtilAZDQ" TargetMode="Externa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HWQR-hAJrKU"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www.youtube.com/watch?v=wyilHADw1G0" TargetMode="Externa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IUWwi3_Ts3k" TargetMode="Externa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2739450" y="4127325"/>
            <a:ext cx="6399300" cy="401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Ivan Wang</a:t>
            </a:r>
            <a:endParaRPr/>
          </a:p>
        </p:txBody>
      </p:sp>
      <p:pic>
        <p:nvPicPr>
          <p:cNvPr descr="Image result for a raisin" id="55" name="Google Shape;55;p13"/>
          <p:cNvPicPr preferRelativeResize="0"/>
          <p:nvPr/>
        </p:nvPicPr>
        <p:blipFill>
          <a:blip r:embed="rId3">
            <a:alphaModFix/>
          </a:blip>
          <a:stretch>
            <a:fillRect/>
          </a:stretch>
        </p:blipFill>
        <p:spPr>
          <a:xfrm>
            <a:off x="6101725" y="1757363"/>
            <a:ext cx="2447925" cy="1628775"/>
          </a:xfrm>
          <a:prstGeom prst="rect">
            <a:avLst/>
          </a:prstGeom>
          <a:noFill/>
          <a:ln>
            <a:noFill/>
          </a:ln>
        </p:spPr>
      </p:pic>
      <p:pic>
        <p:nvPicPr>
          <p:cNvPr descr="Image result for sun" id="56" name="Google Shape;56;p13"/>
          <p:cNvPicPr preferRelativeResize="0"/>
          <p:nvPr/>
        </p:nvPicPr>
        <p:blipFill>
          <a:blip r:embed="rId4">
            <a:alphaModFix/>
          </a:blip>
          <a:stretch>
            <a:fillRect/>
          </a:stretch>
        </p:blipFill>
        <p:spPr>
          <a:xfrm>
            <a:off x="424441" y="0"/>
            <a:ext cx="3037758" cy="2578475"/>
          </a:xfrm>
          <a:prstGeom prst="rect">
            <a:avLst/>
          </a:prstGeom>
          <a:noFill/>
          <a:ln>
            <a:noFill/>
          </a:ln>
        </p:spPr>
      </p:pic>
      <p:pic>
        <p:nvPicPr>
          <p:cNvPr descr="Image result for arrow" id="57" name="Google Shape;57;p13"/>
          <p:cNvPicPr preferRelativeResize="0"/>
          <p:nvPr/>
        </p:nvPicPr>
        <p:blipFill>
          <a:blip r:embed="rId5">
            <a:alphaModFix/>
          </a:blip>
          <a:stretch>
            <a:fillRect/>
          </a:stretch>
        </p:blipFill>
        <p:spPr>
          <a:xfrm>
            <a:off x="1379336" y="2386775"/>
            <a:ext cx="1127975" cy="1127950"/>
          </a:xfrm>
          <a:prstGeom prst="rect">
            <a:avLst/>
          </a:prstGeom>
          <a:noFill/>
          <a:ln>
            <a:noFill/>
          </a:ln>
        </p:spPr>
      </p:pic>
      <p:pic>
        <p:nvPicPr>
          <p:cNvPr descr="Image result for grape" id="58" name="Google Shape;58;p13"/>
          <p:cNvPicPr preferRelativeResize="0"/>
          <p:nvPr/>
        </p:nvPicPr>
        <p:blipFill>
          <a:blip r:embed="rId6">
            <a:alphaModFix/>
          </a:blip>
          <a:stretch>
            <a:fillRect/>
          </a:stretch>
        </p:blipFill>
        <p:spPr>
          <a:xfrm>
            <a:off x="1034475" y="3514725"/>
            <a:ext cx="1704975" cy="1628775"/>
          </a:xfrm>
          <a:prstGeom prst="rect">
            <a:avLst/>
          </a:prstGeom>
          <a:noFill/>
          <a:ln>
            <a:noFill/>
          </a:ln>
        </p:spPr>
      </p:pic>
      <p:pic>
        <p:nvPicPr>
          <p:cNvPr descr="Image result for equal" id="59" name="Google Shape;59;p13"/>
          <p:cNvPicPr preferRelativeResize="0"/>
          <p:nvPr/>
        </p:nvPicPr>
        <p:blipFill>
          <a:blip r:embed="rId7">
            <a:alphaModFix/>
          </a:blip>
          <a:stretch>
            <a:fillRect/>
          </a:stretch>
        </p:blipFill>
        <p:spPr>
          <a:xfrm>
            <a:off x="3676525" y="1678775"/>
            <a:ext cx="1905000" cy="1905000"/>
          </a:xfrm>
          <a:prstGeom prst="rect">
            <a:avLst/>
          </a:prstGeom>
          <a:noFill/>
          <a:ln>
            <a:noFill/>
          </a:ln>
        </p:spPr>
      </p:pic>
      <p:pic>
        <p:nvPicPr>
          <p:cNvPr descr="Image result for a raisin in the sun" id="60" name="Google Shape;60;p13"/>
          <p:cNvPicPr preferRelativeResize="0"/>
          <p:nvPr/>
        </p:nvPicPr>
        <p:blipFill>
          <a:blip r:embed="rId8">
            <a:alphaModFix/>
          </a:blip>
          <a:stretch>
            <a:fillRect/>
          </a:stretch>
        </p:blipFill>
        <p:spPr>
          <a:xfrm>
            <a:off x="7239000" y="3583764"/>
            <a:ext cx="1905000" cy="266988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u="sng"/>
              <a:t>Pete Seeger - We Shall Overcome</a:t>
            </a:r>
            <a:endParaRPr sz="1800" u="sng"/>
          </a:p>
          <a:p>
            <a:pPr indent="0" lvl="0" marL="0" rtl="0" algn="l">
              <a:spcBef>
                <a:spcPts val="0"/>
              </a:spcBef>
              <a:spcAft>
                <a:spcPts val="0"/>
              </a:spcAft>
              <a:buNone/>
            </a:pPr>
            <a:r>
              <a:rPr lang="en"/>
              <a:t> </a:t>
            </a:r>
            <a:endParaRPr/>
          </a:p>
        </p:txBody>
      </p:sp>
      <p:sp>
        <p:nvSpPr>
          <p:cNvPr id="66" name="Google Shape;66;p14"/>
          <p:cNvSpPr txBox="1"/>
          <p:nvPr>
            <p:ph idx="1" type="body"/>
          </p:nvPr>
        </p:nvSpPr>
        <p:spPr>
          <a:xfrm>
            <a:off x="4367525" y="956675"/>
            <a:ext cx="47199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 the play the setting takes place South Side, Chicago during the 1950’s. Which was a time of </a:t>
            </a:r>
            <a:r>
              <a:rPr lang="en"/>
              <a:t>segregation</a:t>
            </a:r>
            <a:r>
              <a:rPr lang="en"/>
              <a:t>. This song was a protest Song and was an key anthem of the Civil Right movement for the freedom and rights of people. In the play the Youngers especially Walter has a hard time with his job as a driver for rich white people.</a:t>
            </a:r>
            <a:endParaRPr/>
          </a:p>
        </p:txBody>
      </p:sp>
      <p:pic>
        <p:nvPicPr>
          <p:cNvPr descr="Pete Seeger sings We Shall Overcome." id="67" name="Google Shape;67;p14" title="Pete Seeger - We shall overcome">
            <a:hlinkClick r:id="rId3"/>
          </p:cNvPr>
          <p:cNvPicPr preferRelativeResize="0"/>
          <p:nvPr/>
        </p:nvPicPr>
        <p:blipFill>
          <a:blip r:embed="rId4">
            <a:alphaModFix/>
          </a:blip>
          <a:stretch>
            <a:fillRect/>
          </a:stretch>
        </p:blipFill>
        <p:spPr>
          <a:xfrm>
            <a:off x="48375" y="1017725"/>
            <a:ext cx="4319150"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u="sng"/>
              <a:t>Pet Shop Boys - Opportunities (Let's Make Lots of Money)</a:t>
            </a:r>
            <a:endParaRPr sz="1800" u="sng"/>
          </a:p>
          <a:p>
            <a:pPr indent="0" lvl="0" marL="0" rtl="0" algn="l">
              <a:spcBef>
                <a:spcPts val="0"/>
              </a:spcBef>
              <a:spcAft>
                <a:spcPts val="0"/>
              </a:spcAft>
              <a:buNone/>
            </a:pPr>
            <a:r>
              <a:t/>
            </a:r>
            <a:endParaRPr/>
          </a:p>
        </p:txBody>
      </p:sp>
      <p:sp>
        <p:nvSpPr>
          <p:cNvPr id="73" name="Google Shape;73;p15"/>
          <p:cNvSpPr txBox="1"/>
          <p:nvPr>
            <p:ph idx="1" type="body"/>
          </p:nvPr>
        </p:nvSpPr>
        <p:spPr>
          <a:xfrm>
            <a:off x="311700" y="953325"/>
            <a:ext cx="4344000" cy="396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lang="en"/>
              <a:t>This song represents Walter Younger’s personality. He cares alot about money and his dream of a </a:t>
            </a:r>
            <a:r>
              <a:rPr lang="en"/>
              <a:t>liquor</a:t>
            </a:r>
            <a:r>
              <a:rPr lang="en"/>
              <a:t> business. This song </a:t>
            </a:r>
            <a:r>
              <a:rPr lang="en"/>
              <a:t>represents</a:t>
            </a:r>
            <a:r>
              <a:rPr lang="en"/>
              <a:t> Walter before being </a:t>
            </a:r>
            <a:r>
              <a:rPr lang="en"/>
              <a:t>scammed</a:t>
            </a:r>
            <a:r>
              <a:rPr lang="en"/>
              <a:t>.This song explains the </a:t>
            </a:r>
            <a:r>
              <a:rPr lang="en"/>
              <a:t>opportunity</a:t>
            </a:r>
            <a:r>
              <a:rPr lang="en"/>
              <a:t> people get to make money and the </a:t>
            </a:r>
            <a:r>
              <a:rPr lang="en"/>
              <a:t>ability</a:t>
            </a:r>
            <a:r>
              <a:rPr lang="en"/>
              <a:t> people have to help m</a:t>
            </a:r>
            <a:r>
              <a:rPr lang="en"/>
              <a:t>ake money.</a:t>
            </a:r>
            <a:r>
              <a:rPr lang="en"/>
              <a:t>					</a:t>
            </a:r>
            <a:endParaRPr/>
          </a:p>
        </p:txBody>
      </p:sp>
      <p:pic>
        <p:nvPicPr>
          <p:cNvPr descr="&quot;please&quot;&#10;__________&#10;instagram.com/rinrilrina/" id="74" name="Google Shape;74;p15" title="Pet Shop Boys - Opportunities (Let's Make Lots Of Money) (lyrics)">
            <a:hlinkClick r:id="rId3"/>
          </p:cNvPr>
          <p:cNvPicPr preferRelativeResize="0"/>
          <p:nvPr/>
        </p:nvPicPr>
        <p:blipFill>
          <a:blip r:embed="rId4">
            <a:alphaModFix/>
          </a:blip>
          <a:stretch>
            <a:fillRect/>
          </a:stretch>
        </p:blipFill>
        <p:spPr>
          <a:xfrm>
            <a:off x="4572000" y="857250"/>
            <a:ext cx="4572000" cy="3429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300" u="sng">
                <a:highlight>
                  <a:srgbClr val="FFFFFF"/>
                </a:highlight>
                <a:latin typeface="Roboto"/>
                <a:ea typeface="Roboto"/>
                <a:cs typeface="Roboto"/>
                <a:sym typeface="Roboto"/>
              </a:rPr>
              <a:t>Billy Joel - Just the Way You Are</a:t>
            </a:r>
            <a:endParaRPr sz="2300" u="sng">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80" name="Google Shape;80;p16"/>
          <p:cNvSpPr txBox="1"/>
          <p:nvPr>
            <p:ph idx="1" type="body"/>
          </p:nvPr>
        </p:nvSpPr>
        <p:spPr>
          <a:xfrm>
            <a:off x="457471" y="1017725"/>
            <a:ext cx="4464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play Beneatha is in an relationship with Asagai. This relationship is alright as Asagai helps Beneatha go back to her roots and gives her advice. This song </a:t>
            </a:r>
            <a:r>
              <a:rPr lang="en"/>
              <a:t>gives</a:t>
            </a:r>
            <a:r>
              <a:rPr lang="en"/>
              <a:t> an similar type of relationship Asagai </a:t>
            </a:r>
            <a:r>
              <a:rPr lang="en"/>
              <a:t>gives</a:t>
            </a:r>
            <a:r>
              <a:rPr lang="en"/>
              <a:t> Beneatha.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 relationship</a:t>
            </a:r>
            <a:endParaRPr/>
          </a:p>
        </p:txBody>
      </p:sp>
      <p:pic>
        <p:nvPicPr>
          <p:cNvPr descr="In 1977, Billy Joel released his album titled The Stranger. Listen to Billy Joel perform 'Just the Way You Are'.&#10;&#10;http://smarturl.it/BJ_MOTS_YT?IQid=ytd.bj.jtwyaa&#10;Listen to more tracks from The Stranger&#10;&#10;http://smarturl.it/BJ_DSTFMR_YT?IQid=ytd.bj.jtwyaa&#10;Watch the official music video for 'Just the Way You Are'&#10;&#10;iTunes: http://smarturl.it/BJ_TEBJ_iTunes?IQid=ytd.bj.jtwyaa&#10;Amazon: http://smarturl.it/BJ_TEBJ_Amzn?IQid=ytd.bj.jtwyaa &#10;Spotify: http://smarturl.it/BillyJoel_Spotify?IQid=ytd.bj.jtwyaa&#10;Google Play: http://smarturl.it/BJ_Gplay?IQid=ytd.bj.jtwyaa&#10;&#10;Facebook: http://smarturl.it/BJ_YD_FB?IQid=ytd.bj.jtwyaa&#10;Twitter: http://smarturl.it/BJ_YD_T?IQid=ytd.bj.jtwyaa&#10;Subscribe: http://smarturl.it/BJ_YD_YT?IQid=ytd.bj.jtwyaa&#10;&#10;Lyrics:&#10;Don't go trying some new fashion&#10;Don't change the color of your hair&#10;You always have my unspoken passion&#10;Although I might not seem to care&#10;&#10;I don't want clever conversation&#10;I never want to work that hard&#10;I just want someone that I can talk to&#10;I want you just the way you are.&#10;&#10;Billy Joel's official YouTube channel features music videos, live performances, interviews, TV appearances and more. Best known for his first hit song, 'Piano Man', in 1973, Billy has written and recorded thirty- three Top 40 hits in the United States. He is a six-time Grammy Award winner, a 23-time Grammy nominee and one of the world's best-selling artists of all time, having sold over 150 million records worldwide. Billy Joel is the sixth-best-selling recording artist and the third-best-selling solo artist in the United States." id="81" name="Google Shape;81;p16" title="Billy Joel - Just the Way You Are (Audio)">
            <a:hlinkClick r:id="rId3"/>
          </p:cNvPr>
          <p:cNvPicPr preferRelativeResize="0"/>
          <p:nvPr/>
        </p:nvPicPr>
        <p:blipFill>
          <a:blip r:embed="rId4">
            <a:alphaModFix/>
          </a:blip>
          <a:stretch>
            <a:fillRect/>
          </a:stretch>
        </p:blipFill>
        <p:spPr>
          <a:xfrm>
            <a:off x="5064350" y="1017725"/>
            <a:ext cx="3902275" cy="2926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u="sng"/>
              <a:t>Sister Sledge - We Are Family </a:t>
            </a:r>
            <a:endParaRPr sz="1800" u="sng"/>
          </a:p>
          <a:p>
            <a:pPr indent="0" lvl="0" marL="0" rtl="0" algn="l">
              <a:spcBef>
                <a:spcPts val="0"/>
              </a:spcBef>
              <a:spcAft>
                <a:spcPts val="0"/>
              </a:spcAft>
              <a:buNone/>
            </a:pPr>
            <a:r>
              <a:t/>
            </a:r>
            <a:endParaRPr/>
          </a:p>
        </p:txBody>
      </p:sp>
      <p:sp>
        <p:nvSpPr>
          <p:cNvPr id="87" name="Google Shape;87;p17"/>
          <p:cNvSpPr txBox="1"/>
          <p:nvPr>
            <p:ph idx="1" type="body"/>
          </p:nvPr>
        </p:nvSpPr>
        <p:spPr>
          <a:xfrm>
            <a:off x="311700" y="1075250"/>
            <a:ext cx="4055700" cy="349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song talks about family and how family is always together and they always support each other. The theme of the play is that family will always stick by you and support you. Like in the play Mama still supports Walter even though Walter loss the money. Mama also supports, and cares for the plant and the rest of the family.</a:t>
            </a:r>
            <a:endParaRPr/>
          </a:p>
        </p:txBody>
      </p:sp>
      <p:pic>
        <p:nvPicPr>
          <p:cNvPr id="88" name="Google Shape;88;p17" title="WE ARE FAMILY by Sister Sledge (With Lyrics)">
            <a:hlinkClick r:id="rId3"/>
          </p:cNvPr>
          <p:cNvPicPr preferRelativeResize="0"/>
          <p:nvPr/>
        </p:nvPicPr>
        <p:blipFill>
          <a:blip r:embed="rId4">
            <a:alphaModFix/>
          </a:blip>
          <a:stretch>
            <a:fillRect/>
          </a:stretch>
        </p:blipFill>
        <p:spPr>
          <a:xfrm>
            <a:off x="4367400" y="922475"/>
            <a:ext cx="4572000" cy="3429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u="sng"/>
              <a:t>Aloe Blacc - I Need A Dollar </a:t>
            </a:r>
            <a:endParaRPr sz="1800" u="sng"/>
          </a:p>
          <a:p>
            <a:pPr indent="0" lvl="0" marL="0" rtl="0" algn="l">
              <a:spcBef>
                <a:spcPts val="0"/>
              </a:spcBef>
              <a:spcAft>
                <a:spcPts val="0"/>
              </a:spcAft>
              <a:buNone/>
            </a:pPr>
            <a:r>
              <a:t/>
            </a:r>
            <a:endParaRPr/>
          </a:p>
        </p:txBody>
      </p:sp>
      <p:sp>
        <p:nvSpPr>
          <p:cNvPr id="94" name="Google Shape;94;p18"/>
          <p:cNvSpPr txBox="1"/>
          <p:nvPr>
            <p:ph idx="1" type="body"/>
          </p:nvPr>
        </p:nvSpPr>
        <p:spPr>
          <a:xfrm>
            <a:off x="311700" y="1170125"/>
            <a:ext cx="4310700" cy="3405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song talks about money problems mainly the bad things. This is an man vs </a:t>
            </a:r>
            <a:r>
              <a:rPr lang="en"/>
              <a:t>society conflict or it could be an man vs man conflict due to Walter getting scammed by Willy. </a:t>
            </a:r>
            <a:r>
              <a:rPr lang="en"/>
              <a:t>Similar to A </a:t>
            </a:r>
            <a:r>
              <a:rPr lang="en"/>
              <a:t>Raisin</a:t>
            </a:r>
            <a:r>
              <a:rPr lang="en"/>
              <a:t> in the Sun where Walter needs money for the investment. This is one conflict that occurs in the play.</a:t>
            </a:r>
            <a:endParaRPr/>
          </a:p>
        </p:txBody>
      </p:sp>
      <p:pic>
        <p:nvPicPr>
          <p:cNvPr descr="Lyrics: &#10; I need a dollar dollar, a dollar is what I need &#10;hey hey &#10;Well I need a dollar dollar, a dollar is what I need &#10;hey hey &#10;And I said I need dollar dollar, a dollar is what I need &#10;And if I share with you my story would you share your dollar with me &#10; &#10;Bad times are comin and I reap what I don't sow &#10;hey hey &#10;Well let me tell you somthin all that glitters ain't gold &#10;hey hey &#10;It's been a long old trouble long old troublesome road &#10;And I'm looking for somebody come and help me carry this load &#10; &#10;Bridge: &#10;I need a dollar dollar, a dollar is what I need &#10;hey hey &#10;Well I need a dollar dollar, a dollar is what I need &#10;Well I don't know if I'm walking on solid ground &#10;Cause everything around me is falling down &#10;And all I want - is for someone - to help me &#10; &#10;I had a job but the boss man let me go &#10;He said &#10;I'm sorry but I won't be needing your help no more &#10;I said &#10;Please mister boss man I need this job more than you know &#10;But he gave me my last paycheck and he sent me on out the door &#10; &#10;Bridge: &#10;Well I need a dollar dollar, a dollar is what I need &#10;hey hey &#10;Said I need a dollar dollar, a dollar is what I need &#10;hey hey &#10;And I need a dollar dollar, a dollar is what I need &#10;And if I share with you my story would you share your dollar with me &#10;Well i don't know if i'm walking on solid ground &#10;Cause everything around me is crumbling down &#10;And all I want is for someone to help me &#10; &#10;What in the world am I gonna to do tomorrow &#10;is there someone whose dollar that I can borrow &#10;Who can help me take away my sorrow &#10;Maybe its inside the bottle &#10;Maybe its inside the bottle &#10;I had some good old buddy his names is whiskey and wine &#10;hey hey &#10;And for my good old buddy i spent my last dime &#10;hey hey &#10;My wine is good to me it helps me pass the time &#10;and my good old buddy whiskey keeps me warmer than the sunshine &#10;Hey Hey &#10;Your mama may have, bless the child that's got his own &#10;Hey Hey &#10;if god has plans for me i hope it aint - written in stone &#10;Hey Hey &#10;because i've been working working myself down to the bone &#10;and i swear on grandpas grave I'll be paid when i come home &#10;Hey Hey &#10; &#10;Bridge: &#10;Well I need a dollar dollar, a dollar is what I need &#10;hey hey &#10;Said need a dollar dollar, a dollar is what I need &#10;hey hey &#10;Well I need a dollar dollar, a dollar is what I need hey hey &#10;And if I share with you my story would you share your dollar with me &#10;come on share your dollar with me &#10;go ahead share your dollar with me &#10;come on share your dollar give me your dollar &#10;share your dollar with me &#10;come on share your dollar with me" id="95" name="Google Shape;95;p18" title="Aloe Blacc - I Need A Dollar (lyrics)">
            <a:hlinkClick r:id="rId3"/>
          </p:cNvPr>
          <p:cNvPicPr preferRelativeResize="0"/>
          <p:nvPr/>
        </p:nvPicPr>
        <p:blipFill>
          <a:blip r:embed="rId4">
            <a:alphaModFix/>
          </a:blip>
          <a:stretch>
            <a:fillRect/>
          </a:stretch>
        </p:blipFill>
        <p:spPr>
          <a:xfrm>
            <a:off x="4572000" y="857250"/>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u="sng"/>
              <a:t>Bad Company - Moving On</a:t>
            </a:r>
            <a:endParaRPr sz="1800" u="sng"/>
          </a:p>
          <a:p>
            <a:pPr indent="0" lvl="0" marL="0" rtl="0" algn="l">
              <a:spcBef>
                <a:spcPts val="0"/>
              </a:spcBef>
              <a:spcAft>
                <a:spcPts val="0"/>
              </a:spcAft>
              <a:buNone/>
            </a:pPr>
            <a:r>
              <a:t/>
            </a:r>
            <a:endParaRPr/>
          </a:p>
        </p:txBody>
      </p:sp>
      <p:sp>
        <p:nvSpPr>
          <p:cNvPr id="101" name="Google Shape;101;p19"/>
          <p:cNvSpPr txBox="1"/>
          <p:nvPr>
            <p:ph idx="1" type="body"/>
          </p:nvPr>
        </p:nvSpPr>
        <p:spPr>
          <a:xfrm>
            <a:off x="311700" y="1119600"/>
            <a:ext cx="4288500" cy="3449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song talks about moving away or moving on. In the play, one major event is when the Younger family moved to a new home. The new home represents a new start to the family, and it’ll be an there home for the next generation.</a:t>
            </a:r>
            <a:endParaRPr/>
          </a:p>
        </p:txBody>
      </p:sp>
      <p:pic>
        <p:nvPicPr>
          <p:cNvPr descr="Title: Movin' On (track 07)&#10;&#10;Artist: Bad Company&#10;Album: Bad Company&#10;Year: 1974&#10;Label: Swan Song&#10;Writer(s): Mick Ralphs&#10;&#10;Lyrics:&#10;&#10;I get up in the morning and it's just another day&#10;Pack up my belongings, I've got to get away&#10;Jump in to a taxi and the time is gettin' tight&#10;I go to keep on movin' on I got a show tonight&#10;&#10;I'm movin' on, movin' on from town to town, yeah&#10;I'm movin' on, baby, my feet are never touchin' the ground, yeah&#10;&#10;I take it to the ticket there's a half a dollar boat&#10;Headin' for the Bordengate I'm feelin' pretty low&#10;Fifteen minutes later, I'm sittin' on my plane&#10;Fastened in my safety belt I'm takin' off again&#10;&#10;I'm movin' on, movin' on from town to town&#10;I'm movin' on, little darlin', I can't seem to slow me down&#10;&#10;Yeah, people got to move and move&#10;Yeah, that's why I'm movin' on, alright&#10;Yeah, people got to move and move&#10;Yeah, never seem to slow me down, alright&#10;&#10;Oh good rockin' tonight, baby&#10;&#10;I got to move, I got to move&#10;Yeah, I got to keep on keepin' on movin' on yeah&#10;Why don't you come along with me?&#10;&#10;I got to move, yeah I don't mind as long as I'm movin'&#10;Yes, I'm movin' on&#10;I love everyday you of my life&#10;I guess I'am close to you&#10;I'm movin'" id="102" name="Google Shape;102;p19" title="Bad Company - Movin' On">
            <a:hlinkClick r:id="rId3"/>
          </p:cNvPr>
          <p:cNvPicPr preferRelativeResize="0"/>
          <p:nvPr/>
        </p:nvPicPr>
        <p:blipFill>
          <a:blip r:embed="rId4">
            <a:alphaModFix/>
          </a:blip>
          <a:stretch>
            <a:fillRect/>
          </a:stretch>
        </p:blipFill>
        <p:spPr>
          <a:xfrm>
            <a:off x="4752600" y="1170125"/>
            <a:ext cx="4239000" cy="317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u="sng"/>
              <a:t>Chris Young - The Man I Want To Be</a:t>
            </a:r>
            <a:endParaRPr sz="1800" u="sng"/>
          </a:p>
          <a:p>
            <a:pPr indent="0" lvl="0" marL="0" rtl="0" algn="l">
              <a:spcBef>
                <a:spcPts val="0"/>
              </a:spcBef>
              <a:spcAft>
                <a:spcPts val="0"/>
              </a:spcAft>
              <a:buNone/>
            </a:pPr>
            <a:r>
              <a:t/>
            </a:r>
            <a:endParaRPr/>
          </a:p>
        </p:txBody>
      </p:sp>
      <p:sp>
        <p:nvSpPr>
          <p:cNvPr id="108" name="Google Shape;108;p20"/>
          <p:cNvSpPr txBox="1"/>
          <p:nvPr>
            <p:ph idx="1" type="body"/>
          </p:nvPr>
        </p:nvSpPr>
        <p:spPr>
          <a:xfrm>
            <a:off x="311700" y="1108525"/>
            <a:ext cx="4288500" cy="3460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This song talks about becoming a man. In the end of the play Walter finally stood up and told Mr.lindner that he and his family are going to moving in. At this point of the play Walter became an man.</a:t>
            </a:r>
            <a:endParaRPr/>
          </a:p>
        </p:txBody>
      </p:sp>
      <p:pic>
        <p:nvPicPr>
          <p:cNvPr descr="Read!! &#10; &#10;Lyrics To The Man I Want To Be! ♥ &#10;I Do NOT Own This Song!! &#10; &#10;~ Lyrics To Song Below ~ &#10; &#10;God I'm down here on my knees &#10;Cause it's the last place left to fall &#10;Beggin' for another chance &#10;If there's any chance at all &#10;That you might still be listenin' &#10;Lovin' and forgivin' guys like me &#10; &#10;I've spent my whole life gettin' it all wrong &#10;And I sure could use your help just from now on &#10;I wanna be a good man &#10;A do like I should man &#10;I wanna be the kind of man the mirror likes to see &#10;I wanna be a strong man &#10;And admit that I was wrong man &#10;God I'm askin' you to come change me &#10;Into the man I wanna be &#10; &#10;If there's any way for her and me to make another start &#10;Could you see what you could do &#10;To put some love back in her heart &#10;Cause it gonna to take a miracle &#10;After all I've done to really make her see &#10; &#10;That I wanna be a stay man &#10;I wanna be a brave man &#10;I wanna be the kind of man she sees in her dreams &#10;God I wanna be your man &#10;And I wanna be her man &#10;God I only hope she still believes &#10;In the man I wanna be &#10; &#10;Well I know this late at night that talk is cheap &#10;But Lord don't give up on me yeah &#10; &#10;I wanna be a givin' man &#10;I wanna really start livin' man &#10;God I'm askin' you to come change me &#10;Into the man I wanna be" id="109" name="Google Shape;109;p20" title="Chris Young The Man I Want To Be Lyrics">
            <a:hlinkClick r:id="rId3"/>
          </p:cNvPr>
          <p:cNvPicPr preferRelativeResize="0"/>
          <p:nvPr/>
        </p:nvPicPr>
        <p:blipFill>
          <a:blip r:embed="rId4">
            <a:alphaModFix/>
          </a:blip>
          <a:stretch>
            <a:fillRect/>
          </a:stretch>
        </p:blipFill>
        <p:spPr>
          <a:xfrm>
            <a:off x="4752600" y="1170125"/>
            <a:ext cx="4239000" cy="317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